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67" r:id="rId4"/>
    <p:sldId id="268" r:id="rId5"/>
    <p:sldId id="275" r:id="rId6"/>
    <p:sldId id="274" r:id="rId7"/>
    <p:sldId id="273" r:id="rId8"/>
    <p:sldId id="258" r:id="rId9"/>
    <p:sldId id="276" r:id="rId10"/>
    <p:sldId id="277" r:id="rId11"/>
    <p:sldId id="262" r:id="rId12"/>
    <p:sldId id="264" r:id="rId13"/>
    <p:sldId id="269" r:id="rId14"/>
    <p:sldId id="265" r:id="rId15"/>
    <p:sldId id="270" r:id="rId16"/>
    <p:sldId id="271" r:id="rId17"/>
    <p:sldId id="272" r:id="rId18"/>
    <p:sldId id="266" r:id="rId19"/>
  </p:sldIdLst>
  <p:sldSz cx="9144000" cy="6858000" type="screen4x3"/>
  <p:notesSz cx="6797675" cy="9926638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5" d="100"/>
          <a:sy n="75" d="100"/>
        </p:scale>
        <p:origin x="12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3028EC-335D-4B24-B2DE-E1DE3DFD9F53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CD4800E6-3B3F-41CE-9C95-1E35CB96706A}">
      <dgm:prSet phldrT="[Texto]" custT="1"/>
      <dgm:spPr/>
      <dgm:t>
        <a:bodyPr/>
        <a:lstStyle/>
        <a:p>
          <a:r>
            <a:rPr lang="es-MX" sz="1600" b="1" dirty="0" smtClean="0">
              <a:solidFill>
                <a:schemeClr val="accent6">
                  <a:lumMod val="50000"/>
                </a:schemeClr>
              </a:solidFill>
            </a:rPr>
            <a:t>CONADE</a:t>
          </a:r>
          <a:endParaRPr lang="es-MX" sz="1600" b="1" dirty="0">
            <a:solidFill>
              <a:schemeClr val="accent6">
                <a:lumMod val="50000"/>
              </a:schemeClr>
            </a:solidFill>
          </a:endParaRPr>
        </a:p>
      </dgm:t>
    </dgm:pt>
    <dgm:pt modelId="{9F740179-FBEF-416E-A08F-2527A263C71B}" type="parTrans" cxnId="{3C7B346D-D79B-401E-B2F7-2EA7943F0F73}">
      <dgm:prSet/>
      <dgm:spPr/>
      <dgm:t>
        <a:bodyPr/>
        <a:lstStyle/>
        <a:p>
          <a:endParaRPr lang="es-MX"/>
        </a:p>
      </dgm:t>
    </dgm:pt>
    <dgm:pt modelId="{544B8670-BE8A-486E-8E2D-9B3FBBFF96F8}" type="sibTrans" cxnId="{3C7B346D-D79B-401E-B2F7-2EA7943F0F73}">
      <dgm:prSet/>
      <dgm:spPr/>
      <dgm:t>
        <a:bodyPr/>
        <a:lstStyle/>
        <a:p>
          <a:endParaRPr lang="es-MX"/>
        </a:p>
      </dgm:t>
    </dgm:pt>
    <dgm:pt modelId="{0E0B62B0-437F-4620-B29F-740EC55962FB}">
      <dgm:prSet phldrT="[Texto]" custT="1"/>
      <dgm:spPr/>
      <dgm:t>
        <a:bodyPr/>
        <a:lstStyle/>
        <a:p>
          <a:r>
            <a:rPr lang="es-MX" sz="1200" b="1" dirty="0" smtClean="0"/>
            <a:t>Subdirección de Deporte              </a:t>
          </a:r>
          <a:r>
            <a:rPr lang="es-MX" sz="1200" dirty="0" smtClean="0"/>
            <a:t>Estrategia Deporte</a:t>
          </a:r>
          <a:endParaRPr lang="es-MX" sz="1200" dirty="0"/>
        </a:p>
      </dgm:t>
    </dgm:pt>
    <dgm:pt modelId="{A978B683-E8BE-4ECC-AB8E-DE450DD3D019}" type="parTrans" cxnId="{1267136D-AD7E-46B9-A6A9-6FD7FEBB9BFF}">
      <dgm:prSet/>
      <dgm:spPr/>
      <dgm:t>
        <a:bodyPr/>
        <a:lstStyle/>
        <a:p>
          <a:endParaRPr lang="es-MX"/>
        </a:p>
      </dgm:t>
    </dgm:pt>
    <dgm:pt modelId="{381F644F-6E40-4D85-B22B-0EB4FFA65D16}" type="sibTrans" cxnId="{1267136D-AD7E-46B9-A6A9-6FD7FEBB9BFF}">
      <dgm:prSet/>
      <dgm:spPr/>
      <dgm:t>
        <a:bodyPr/>
        <a:lstStyle/>
        <a:p>
          <a:endParaRPr lang="es-MX"/>
        </a:p>
      </dgm:t>
    </dgm:pt>
    <dgm:pt modelId="{55926C18-8A9D-417D-BF41-A95FF8D188E2}">
      <dgm:prSet phldrT="[Texto]" custT="1"/>
      <dgm:spPr/>
      <dgm:t>
        <a:bodyPr/>
        <a:lstStyle/>
        <a:p>
          <a:r>
            <a:rPr lang="es-MX" sz="1400" b="1" dirty="0" smtClean="0">
              <a:solidFill>
                <a:schemeClr val="accent4">
                  <a:lumMod val="50000"/>
                </a:schemeClr>
              </a:solidFill>
            </a:rPr>
            <a:t>Subdirección de Cultura Física</a:t>
          </a:r>
          <a:r>
            <a:rPr lang="es-MX" sz="1400" dirty="0" smtClean="0"/>
            <a:t>.              </a:t>
          </a:r>
          <a:r>
            <a:rPr lang="es-MX" sz="1200" dirty="0" smtClean="0"/>
            <a:t>Estrategia Cultura Física</a:t>
          </a:r>
          <a:endParaRPr lang="es-MX" sz="1200" dirty="0"/>
        </a:p>
      </dgm:t>
    </dgm:pt>
    <dgm:pt modelId="{66804ADE-A0AD-468D-A1CC-E5486250495D}" type="parTrans" cxnId="{442EC619-B520-46D3-8D4C-23A7DD668448}">
      <dgm:prSet/>
      <dgm:spPr/>
      <dgm:t>
        <a:bodyPr/>
        <a:lstStyle/>
        <a:p>
          <a:endParaRPr lang="es-MX"/>
        </a:p>
      </dgm:t>
    </dgm:pt>
    <dgm:pt modelId="{15911B11-7005-4AE2-87E6-26F9C5365BB3}" type="sibTrans" cxnId="{442EC619-B520-46D3-8D4C-23A7DD668448}">
      <dgm:prSet/>
      <dgm:spPr/>
      <dgm:t>
        <a:bodyPr/>
        <a:lstStyle/>
        <a:p>
          <a:endParaRPr lang="es-MX"/>
        </a:p>
      </dgm:t>
    </dgm:pt>
    <dgm:pt modelId="{CD9A637E-4CAB-4069-A00B-E5CEECC106AC}">
      <dgm:prSet phldrT="[Texto]"/>
      <dgm:spPr/>
      <dgm:t>
        <a:bodyPr/>
        <a:lstStyle/>
        <a:p>
          <a:r>
            <a:rPr lang="es-MX" b="1" dirty="0" smtClean="0"/>
            <a:t>Subdirección de Calidad para el Deporte.                                       </a:t>
          </a:r>
          <a:r>
            <a:rPr lang="es-MX" dirty="0" smtClean="0"/>
            <a:t>Estrategia Deporte de Alto rendimiento</a:t>
          </a:r>
          <a:endParaRPr lang="es-MX" dirty="0"/>
        </a:p>
      </dgm:t>
    </dgm:pt>
    <dgm:pt modelId="{449C117D-3403-4537-B55C-19095996F243}" type="parTrans" cxnId="{8EF1B4E0-1A7E-418B-87EA-9ECFEB91B8C3}">
      <dgm:prSet/>
      <dgm:spPr/>
      <dgm:t>
        <a:bodyPr/>
        <a:lstStyle/>
        <a:p>
          <a:endParaRPr lang="es-MX"/>
        </a:p>
      </dgm:t>
    </dgm:pt>
    <dgm:pt modelId="{BEC4D930-3576-4D21-BF58-EFB21AE1DB0B}" type="sibTrans" cxnId="{8EF1B4E0-1A7E-418B-87EA-9ECFEB91B8C3}">
      <dgm:prSet/>
      <dgm:spPr/>
      <dgm:t>
        <a:bodyPr/>
        <a:lstStyle/>
        <a:p>
          <a:endParaRPr lang="es-MX"/>
        </a:p>
      </dgm:t>
    </dgm:pt>
    <dgm:pt modelId="{3C7FEB83-4506-43C9-944E-0D24D502A60B}" type="pres">
      <dgm:prSet presAssocID="{1D3028EC-335D-4B24-B2DE-E1DE3DFD9F53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3469EF48-DEB4-442E-A48D-262D497647FC}" type="pres">
      <dgm:prSet presAssocID="{CD4800E6-3B3F-41CE-9C95-1E35CB96706A}" presName="hierRoot1" presStyleCnt="0">
        <dgm:presLayoutVars>
          <dgm:hierBranch val="init"/>
        </dgm:presLayoutVars>
      </dgm:prSet>
      <dgm:spPr/>
    </dgm:pt>
    <dgm:pt modelId="{442899CE-36F2-4B3B-AC7A-C54F38A3BFB1}" type="pres">
      <dgm:prSet presAssocID="{CD4800E6-3B3F-41CE-9C95-1E35CB96706A}" presName="rootComposite1" presStyleCnt="0"/>
      <dgm:spPr/>
    </dgm:pt>
    <dgm:pt modelId="{871EFFC5-E65F-40B7-AE31-10C0D09EA34A}" type="pres">
      <dgm:prSet presAssocID="{CD4800E6-3B3F-41CE-9C95-1E35CB96706A}" presName="rootText1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426EABD7-3F39-41BB-BCD4-BBE4EF9EB00E}" type="pres">
      <dgm:prSet presAssocID="{CD4800E6-3B3F-41CE-9C95-1E35CB96706A}" presName="topArc1" presStyleLbl="parChTrans1D1" presStyleIdx="0" presStyleCnt="8"/>
      <dgm:spPr/>
    </dgm:pt>
    <dgm:pt modelId="{7A222849-3DEA-4A55-9AFF-077F518E4316}" type="pres">
      <dgm:prSet presAssocID="{CD4800E6-3B3F-41CE-9C95-1E35CB96706A}" presName="bottomArc1" presStyleLbl="parChTrans1D1" presStyleIdx="1" presStyleCnt="8"/>
      <dgm:spPr/>
    </dgm:pt>
    <dgm:pt modelId="{767AF65D-08AD-428D-A4D9-649910FBD8C6}" type="pres">
      <dgm:prSet presAssocID="{CD4800E6-3B3F-41CE-9C95-1E35CB96706A}" presName="topConnNode1" presStyleLbl="node1" presStyleIdx="0" presStyleCnt="0"/>
      <dgm:spPr/>
      <dgm:t>
        <a:bodyPr/>
        <a:lstStyle/>
        <a:p>
          <a:endParaRPr lang="es-MX"/>
        </a:p>
      </dgm:t>
    </dgm:pt>
    <dgm:pt modelId="{478E43C3-C0C8-4F07-8801-DBF2552F240F}" type="pres">
      <dgm:prSet presAssocID="{CD4800E6-3B3F-41CE-9C95-1E35CB96706A}" presName="hierChild2" presStyleCnt="0"/>
      <dgm:spPr/>
    </dgm:pt>
    <dgm:pt modelId="{3976559F-2D69-4137-90EF-C6119BA29CCE}" type="pres">
      <dgm:prSet presAssocID="{A978B683-E8BE-4ECC-AB8E-DE450DD3D019}" presName="Name28" presStyleLbl="parChTrans1D2" presStyleIdx="0" presStyleCnt="3"/>
      <dgm:spPr/>
      <dgm:t>
        <a:bodyPr/>
        <a:lstStyle/>
        <a:p>
          <a:endParaRPr lang="es-MX"/>
        </a:p>
      </dgm:t>
    </dgm:pt>
    <dgm:pt modelId="{1BC6916F-68A7-4569-B843-F5EDCFC8DFE9}" type="pres">
      <dgm:prSet presAssocID="{0E0B62B0-437F-4620-B29F-740EC55962FB}" presName="hierRoot2" presStyleCnt="0">
        <dgm:presLayoutVars>
          <dgm:hierBranch val="init"/>
        </dgm:presLayoutVars>
      </dgm:prSet>
      <dgm:spPr/>
    </dgm:pt>
    <dgm:pt modelId="{2389D994-9641-4348-ADFE-CDA389B6B43A}" type="pres">
      <dgm:prSet presAssocID="{0E0B62B0-437F-4620-B29F-740EC55962FB}" presName="rootComposite2" presStyleCnt="0"/>
      <dgm:spPr/>
    </dgm:pt>
    <dgm:pt modelId="{39196FD4-2918-4078-AD48-9CF3F0CC5E77}" type="pres">
      <dgm:prSet presAssocID="{0E0B62B0-437F-4620-B29F-740EC55962FB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75B47723-8097-49A6-BCC9-FAD58F155435}" type="pres">
      <dgm:prSet presAssocID="{0E0B62B0-437F-4620-B29F-740EC55962FB}" presName="topArc2" presStyleLbl="parChTrans1D1" presStyleIdx="2" presStyleCnt="8"/>
      <dgm:spPr/>
    </dgm:pt>
    <dgm:pt modelId="{507BE610-66E8-40EA-89DC-1DD2FB5C9F3A}" type="pres">
      <dgm:prSet presAssocID="{0E0B62B0-437F-4620-B29F-740EC55962FB}" presName="bottomArc2" presStyleLbl="parChTrans1D1" presStyleIdx="3" presStyleCnt="8"/>
      <dgm:spPr/>
    </dgm:pt>
    <dgm:pt modelId="{040E3ACB-1869-489D-AEC5-11FB65846592}" type="pres">
      <dgm:prSet presAssocID="{0E0B62B0-437F-4620-B29F-740EC55962FB}" presName="topConnNode2" presStyleLbl="node2" presStyleIdx="0" presStyleCnt="0"/>
      <dgm:spPr/>
      <dgm:t>
        <a:bodyPr/>
        <a:lstStyle/>
        <a:p>
          <a:endParaRPr lang="es-MX"/>
        </a:p>
      </dgm:t>
    </dgm:pt>
    <dgm:pt modelId="{AB6CEE24-F9E0-4AF7-A9FF-75DD695C742A}" type="pres">
      <dgm:prSet presAssocID="{0E0B62B0-437F-4620-B29F-740EC55962FB}" presName="hierChild4" presStyleCnt="0"/>
      <dgm:spPr/>
    </dgm:pt>
    <dgm:pt modelId="{F9032236-3C1A-4998-86D6-68E030AE4E6A}" type="pres">
      <dgm:prSet presAssocID="{0E0B62B0-437F-4620-B29F-740EC55962FB}" presName="hierChild5" presStyleCnt="0"/>
      <dgm:spPr/>
    </dgm:pt>
    <dgm:pt modelId="{C85DDCE2-CBCB-4FDE-8F8B-E8DAE31C18DD}" type="pres">
      <dgm:prSet presAssocID="{66804ADE-A0AD-468D-A1CC-E5486250495D}" presName="Name28" presStyleLbl="parChTrans1D2" presStyleIdx="1" presStyleCnt="3"/>
      <dgm:spPr/>
      <dgm:t>
        <a:bodyPr/>
        <a:lstStyle/>
        <a:p>
          <a:endParaRPr lang="es-MX"/>
        </a:p>
      </dgm:t>
    </dgm:pt>
    <dgm:pt modelId="{0C3BF054-51DE-4906-8CAB-11F319A31D94}" type="pres">
      <dgm:prSet presAssocID="{55926C18-8A9D-417D-BF41-A95FF8D188E2}" presName="hierRoot2" presStyleCnt="0">
        <dgm:presLayoutVars>
          <dgm:hierBranch val="init"/>
        </dgm:presLayoutVars>
      </dgm:prSet>
      <dgm:spPr/>
    </dgm:pt>
    <dgm:pt modelId="{65F2BA56-70F9-4C8E-9F55-EF51761585CC}" type="pres">
      <dgm:prSet presAssocID="{55926C18-8A9D-417D-BF41-A95FF8D188E2}" presName="rootComposite2" presStyleCnt="0"/>
      <dgm:spPr/>
    </dgm:pt>
    <dgm:pt modelId="{776A27B9-7EEB-41B1-A6A4-9FEA04562A30}" type="pres">
      <dgm:prSet presAssocID="{55926C18-8A9D-417D-BF41-A95FF8D188E2}" presName="rootText2" presStyleLbl="alignAcc1" presStyleIdx="0" presStyleCnt="0" custScaleX="114174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7AE8E12-764C-49DA-85F3-E0AF3DE38AC1}" type="pres">
      <dgm:prSet presAssocID="{55926C18-8A9D-417D-BF41-A95FF8D188E2}" presName="topArc2" presStyleLbl="parChTrans1D1" presStyleIdx="4" presStyleCnt="8"/>
      <dgm:spPr/>
    </dgm:pt>
    <dgm:pt modelId="{3D3B5C14-7835-44AE-B860-9F2CE7565637}" type="pres">
      <dgm:prSet presAssocID="{55926C18-8A9D-417D-BF41-A95FF8D188E2}" presName="bottomArc2" presStyleLbl="parChTrans1D1" presStyleIdx="5" presStyleCnt="8"/>
      <dgm:spPr/>
    </dgm:pt>
    <dgm:pt modelId="{5483EC8B-A5CA-485A-B68F-A5288FC3BC1C}" type="pres">
      <dgm:prSet presAssocID="{55926C18-8A9D-417D-BF41-A95FF8D188E2}" presName="topConnNode2" presStyleLbl="node2" presStyleIdx="0" presStyleCnt="0"/>
      <dgm:spPr/>
      <dgm:t>
        <a:bodyPr/>
        <a:lstStyle/>
        <a:p>
          <a:endParaRPr lang="es-MX"/>
        </a:p>
      </dgm:t>
    </dgm:pt>
    <dgm:pt modelId="{8174D15D-76CE-4A88-B976-AC034C1FD56F}" type="pres">
      <dgm:prSet presAssocID="{55926C18-8A9D-417D-BF41-A95FF8D188E2}" presName="hierChild4" presStyleCnt="0"/>
      <dgm:spPr/>
    </dgm:pt>
    <dgm:pt modelId="{6575BB84-BD11-447D-A618-E73981A4018F}" type="pres">
      <dgm:prSet presAssocID="{55926C18-8A9D-417D-BF41-A95FF8D188E2}" presName="hierChild5" presStyleCnt="0"/>
      <dgm:spPr/>
    </dgm:pt>
    <dgm:pt modelId="{B73C3C27-0CAB-4DA4-B050-81C40F4A1D6A}" type="pres">
      <dgm:prSet presAssocID="{449C117D-3403-4537-B55C-19095996F243}" presName="Name28" presStyleLbl="parChTrans1D2" presStyleIdx="2" presStyleCnt="3"/>
      <dgm:spPr/>
      <dgm:t>
        <a:bodyPr/>
        <a:lstStyle/>
        <a:p>
          <a:endParaRPr lang="es-MX"/>
        </a:p>
      </dgm:t>
    </dgm:pt>
    <dgm:pt modelId="{77B335E6-A741-4451-9E35-09DBAC78D3E7}" type="pres">
      <dgm:prSet presAssocID="{CD9A637E-4CAB-4069-A00B-E5CEECC106AC}" presName="hierRoot2" presStyleCnt="0">
        <dgm:presLayoutVars>
          <dgm:hierBranch val="init"/>
        </dgm:presLayoutVars>
      </dgm:prSet>
      <dgm:spPr/>
    </dgm:pt>
    <dgm:pt modelId="{655CCBE3-7581-4470-8CBB-00317AFB360B}" type="pres">
      <dgm:prSet presAssocID="{CD9A637E-4CAB-4069-A00B-E5CEECC106AC}" presName="rootComposite2" presStyleCnt="0"/>
      <dgm:spPr/>
    </dgm:pt>
    <dgm:pt modelId="{3A9840DA-3A4F-41AF-9BC6-CD6163770155}" type="pres">
      <dgm:prSet presAssocID="{CD9A637E-4CAB-4069-A00B-E5CEECC106AC}" presName="rootText2" presStyleLbl="alignAcc1" presStyleIdx="0" presStyleCnt="0" custScaleX="11069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31335CD2-07D9-48B0-B166-33F6043022E1}" type="pres">
      <dgm:prSet presAssocID="{CD9A637E-4CAB-4069-A00B-E5CEECC106AC}" presName="topArc2" presStyleLbl="parChTrans1D1" presStyleIdx="6" presStyleCnt="8"/>
      <dgm:spPr/>
    </dgm:pt>
    <dgm:pt modelId="{8B2528D7-23D8-497D-B6BF-A69C33342B92}" type="pres">
      <dgm:prSet presAssocID="{CD9A637E-4CAB-4069-A00B-E5CEECC106AC}" presName="bottomArc2" presStyleLbl="parChTrans1D1" presStyleIdx="7" presStyleCnt="8"/>
      <dgm:spPr/>
    </dgm:pt>
    <dgm:pt modelId="{F96864B5-11FB-47F9-BF0D-3883B22C9A9F}" type="pres">
      <dgm:prSet presAssocID="{CD9A637E-4CAB-4069-A00B-E5CEECC106AC}" presName="topConnNode2" presStyleLbl="node2" presStyleIdx="0" presStyleCnt="0"/>
      <dgm:spPr/>
      <dgm:t>
        <a:bodyPr/>
        <a:lstStyle/>
        <a:p>
          <a:endParaRPr lang="es-MX"/>
        </a:p>
      </dgm:t>
    </dgm:pt>
    <dgm:pt modelId="{40512E98-2B27-4BCD-A96F-2F3A327581CD}" type="pres">
      <dgm:prSet presAssocID="{CD9A637E-4CAB-4069-A00B-E5CEECC106AC}" presName="hierChild4" presStyleCnt="0"/>
      <dgm:spPr/>
    </dgm:pt>
    <dgm:pt modelId="{8F978E74-A598-4FD5-BB53-90BF20811DCF}" type="pres">
      <dgm:prSet presAssocID="{CD9A637E-4CAB-4069-A00B-E5CEECC106AC}" presName="hierChild5" presStyleCnt="0"/>
      <dgm:spPr/>
    </dgm:pt>
    <dgm:pt modelId="{FB0D8120-2BCF-4B2E-B36D-F7AE49ADB536}" type="pres">
      <dgm:prSet presAssocID="{CD4800E6-3B3F-41CE-9C95-1E35CB96706A}" presName="hierChild3" presStyleCnt="0"/>
      <dgm:spPr/>
    </dgm:pt>
  </dgm:ptLst>
  <dgm:cxnLst>
    <dgm:cxn modelId="{1267136D-AD7E-46B9-A6A9-6FD7FEBB9BFF}" srcId="{CD4800E6-3B3F-41CE-9C95-1E35CB96706A}" destId="{0E0B62B0-437F-4620-B29F-740EC55962FB}" srcOrd="0" destOrd="0" parTransId="{A978B683-E8BE-4ECC-AB8E-DE450DD3D019}" sibTransId="{381F644F-6E40-4D85-B22B-0EB4FFA65D16}"/>
    <dgm:cxn modelId="{8498BA59-21CE-429A-8229-EF9D51559838}" type="presOf" srcId="{66804ADE-A0AD-468D-A1CC-E5486250495D}" destId="{C85DDCE2-CBCB-4FDE-8F8B-E8DAE31C18DD}" srcOrd="0" destOrd="0" presId="urn:microsoft.com/office/officeart/2008/layout/HalfCircleOrganizationChart"/>
    <dgm:cxn modelId="{9CA2A3E2-EABC-47F5-AED5-E87E5859EFDB}" type="presOf" srcId="{1D3028EC-335D-4B24-B2DE-E1DE3DFD9F53}" destId="{3C7FEB83-4506-43C9-944E-0D24D502A60B}" srcOrd="0" destOrd="0" presId="urn:microsoft.com/office/officeart/2008/layout/HalfCircleOrganizationChart"/>
    <dgm:cxn modelId="{3C7B346D-D79B-401E-B2F7-2EA7943F0F73}" srcId="{1D3028EC-335D-4B24-B2DE-E1DE3DFD9F53}" destId="{CD4800E6-3B3F-41CE-9C95-1E35CB96706A}" srcOrd="0" destOrd="0" parTransId="{9F740179-FBEF-416E-A08F-2527A263C71B}" sibTransId="{544B8670-BE8A-486E-8E2D-9B3FBBFF96F8}"/>
    <dgm:cxn modelId="{8EF1B4E0-1A7E-418B-87EA-9ECFEB91B8C3}" srcId="{CD4800E6-3B3F-41CE-9C95-1E35CB96706A}" destId="{CD9A637E-4CAB-4069-A00B-E5CEECC106AC}" srcOrd="2" destOrd="0" parTransId="{449C117D-3403-4537-B55C-19095996F243}" sibTransId="{BEC4D930-3576-4D21-BF58-EFB21AE1DB0B}"/>
    <dgm:cxn modelId="{EA3065DA-384F-46DC-88BE-55817D216CB8}" type="presOf" srcId="{CD4800E6-3B3F-41CE-9C95-1E35CB96706A}" destId="{871EFFC5-E65F-40B7-AE31-10C0D09EA34A}" srcOrd="0" destOrd="0" presId="urn:microsoft.com/office/officeart/2008/layout/HalfCircleOrganizationChart"/>
    <dgm:cxn modelId="{3C2283C5-B7A3-490A-8FFA-C7A2ECD94048}" type="presOf" srcId="{CD4800E6-3B3F-41CE-9C95-1E35CB96706A}" destId="{767AF65D-08AD-428D-A4D9-649910FBD8C6}" srcOrd="1" destOrd="0" presId="urn:microsoft.com/office/officeart/2008/layout/HalfCircleOrganizationChart"/>
    <dgm:cxn modelId="{231662C3-2261-44CF-93F4-9E07CE8D255C}" type="presOf" srcId="{55926C18-8A9D-417D-BF41-A95FF8D188E2}" destId="{776A27B9-7EEB-41B1-A6A4-9FEA04562A30}" srcOrd="0" destOrd="0" presId="urn:microsoft.com/office/officeart/2008/layout/HalfCircleOrganizationChart"/>
    <dgm:cxn modelId="{FF1B7ECE-90F3-4282-9A89-0B810BBC0DB3}" type="presOf" srcId="{CD9A637E-4CAB-4069-A00B-E5CEECC106AC}" destId="{F96864B5-11FB-47F9-BF0D-3883B22C9A9F}" srcOrd="1" destOrd="0" presId="urn:microsoft.com/office/officeart/2008/layout/HalfCircleOrganizationChart"/>
    <dgm:cxn modelId="{F26F3556-1F2A-46CE-96C7-7AB5ADA1AD3F}" type="presOf" srcId="{449C117D-3403-4537-B55C-19095996F243}" destId="{B73C3C27-0CAB-4DA4-B050-81C40F4A1D6A}" srcOrd="0" destOrd="0" presId="urn:microsoft.com/office/officeart/2008/layout/HalfCircleOrganizationChart"/>
    <dgm:cxn modelId="{B244C052-8F8F-4AB5-930A-E3E53C644608}" type="presOf" srcId="{A978B683-E8BE-4ECC-AB8E-DE450DD3D019}" destId="{3976559F-2D69-4137-90EF-C6119BA29CCE}" srcOrd="0" destOrd="0" presId="urn:microsoft.com/office/officeart/2008/layout/HalfCircleOrganizationChart"/>
    <dgm:cxn modelId="{442EC619-B520-46D3-8D4C-23A7DD668448}" srcId="{CD4800E6-3B3F-41CE-9C95-1E35CB96706A}" destId="{55926C18-8A9D-417D-BF41-A95FF8D188E2}" srcOrd="1" destOrd="0" parTransId="{66804ADE-A0AD-468D-A1CC-E5486250495D}" sibTransId="{15911B11-7005-4AE2-87E6-26F9C5365BB3}"/>
    <dgm:cxn modelId="{30EE61C9-4137-4A9F-8D47-1D4176C58A09}" type="presOf" srcId="{0E0B62B0-437F-4620-B29F-740EC55962FB}" destId="{040E3ACB-1869-489D-AEC5-11FB65846592}" srcOrd="1" destOrd="0" presId="urn:microsoft.com/office/officeart/2008/layout/HalfCircleOrganizationChart"/>
    <dgm:cxn modelId="{BBD1055E-08BB-4A86-BC81-1203E3EDED5D}" type="presOf" srcId="{CD9A637E-4CAB-4069-A00B-E5CEECC106AC}" destId="{3A9840DA-3A4F-41AF-9BC6-CD6163770155}" srcOrd="0" destOrd="0" presId="urn:microsoft.com/office/officeart/2008/layout/HalfCircleOrganizationChart"/>
    <dgm:cxn modelId="{7631138D-955A-4D24-9561-9FBBDC53B819}" type="presOf" srcId="{0E0B62B0-437F-4620-B29F-740EC55962FB}" destId="{39196FD4-2918-4078-AD48-9CF3F0CC5E77}" srcOrd="0" destOrd="0" presId="urn:microsoft.com/office/officeart/2008/layout/HalfCircleOrganizationChart"/>
    <dgm:cxn modelId="{E1A351E4-4681-4ED5-B1A2-5F240BBDD0BE}" type="presOf" srcId="{55926C18-8A9D-417D-BF41-A95FF8D188E2}" destId="{5483EC8B-A5CA-485A-B68F-A5288FC3BC1C}" srcOrd="1" destOrd="0" presId="urn:microsoft.com/office/officeart/2008/layout/HalfCircleOrganizationChart"/>
    <dgm:cxn modelId="{CF5B3719-75E1-4532-BAEA-859E7BCAB06E}" type="presParOf" srcId="{3C7FEB83-4506-43C9-944E-0D24D502A60B}" destId="{3469EF48-DEB4-442E-A48D-262D497647FC}" srcOrd="0" destOrd="0" presId="urn:microsoft.com/office/officeart/2008/layout/HalfCircleOrganizationChart"/>
    <dgm:cxn modelId="{AD02EFF8-D59C-4EB6-8DBD-92030D6C78E6}" type="presParOf" srcId="{3469EF48-DEB4-442E-A48D-262D497647FC}" destId="{442899CE-36F2-4B3B-AC7A-C54F38A3BFB1}" srcOrd="0" destOrd="0" presId="urn:microsoft.com/office/officeart/2008/layout/HalfCircleOrganizationChart"/>
    <dgm:cxn modelId="{949FDF75-9EAE-4AB3-9B1D-0B02E71218BB}" type="presParOf" srcId="{442899CE-36F2-4B3B-AC7A-C54F38A3BFB1}" destId="{871EFFC5-E65F-40B7-AE31-10C0D09EA34A}" srcOrd="0" destOrd="0" presId="urn:microsoft.com/office/officeart/2008/layout/HalfCircleOrganizationChart"/>
    <dgm:cxn modelId="{07637568-B0E5-4BED-B2E7-3BE517D9C839}" type="presParOf" srcId="{442899CE-36F2-4B3B-AC7A-C54F38A3BFB1}" destId="{426EABD7-3F39-41BB-BCD4-BBE4EF9EB00E}" srcOrd="1" destOrd="0" presId="urn:microsoft.com/office/officeart/2008/layout/HalfCircleOrganizationChart"/>
    <dgm:cxn modelId="{16E5145A-2FE1-48EC-B670-5CD161227089}" type="presParOf" srcId="{442899CE-36F2-4B3B-AC7A-C54F38A3BFB1}" destId="{7A222849-3DEA-4A55-9AFF-077F518E4316}" srcOrd="2" destOrd="0" presId="urn:microsoft.com/office/officeart/2008/layout/HalfCircleOrganizationChart"/>
    <dgm:cxn modelId="{5E3371DD-31F2-48CA-AA72-706C60A4A545}" type="presParOf" srcId="{442899CE-36F2-4B3B-AC7A-C54F38A3BFB1}" destId="{767AF65D-08AD-428D-A4D9-649910FBD8C6}" srcOrd="3" destOrd="0" presId="urn:microsoft.com/office/officeart/2008/layout/HalfCircleOrganizationChart"/>
    <dgm:cxn modelId="{7475EACB-B106-48EC-9F09-8BAC3F84B82C}" type="presParOf" srcId="{3469EF48-DEB4-442E-A48D-262D497647FC}" destId="{478E43C3-C0C8-4F07-8801-DBF2552F240F}" srcOrd="1" destOrd="0" presId="urn:microsoft.com/office/officeart/2008/layout/HalfCircleOrganizationChart"/>
    <dgm:cxn modelId="{901068D0-1A51-4E07-9A0A-55921C458B7C}" type="presParOf" srcId="{478E43C3-C0C8-4F07-8801-DBF2552F240F}" destId="{3976559F-2D69-4137-90EF-C6119BA29CCE}" srcOrd="0" destOrd="0" presId="urn:microsoft.com/office/officeart/2008/layout/HalfCircleOrganizationChart"/>
    <dgm:cxn modelId="{6EF1FE27-683B-40CD-9AB9-E7A6742C244A}" type="presParOf" srcId="{478E43C3-C0C8-4F07-8801-DBF2552F240F}" destId="{1BC6916F-68A7-4569-B843-F5EDCFC8DFE9}" srcOrd="1" destOrd="0" presId="urn:microsoft.com/office/officeart/2008/layout/HalfCircleOrganizationChart"/>
    <dgm:cxn modelId="{D30B3EA5-0307-4C38-9947-493ADEA3266C}" type="presParOf" srcId="{1BC6916F-68A7-4569-B843-F5EDCFC8DFE9}" destId="{2389D994-9641-4348-ADFE-CDA389B6B43A}" srcOrd="0" destOrd="0" presId="urn:microsoft.com/office/officeart/2008/layout/HalfCircleOrganizationChart"/>
    <dgm:cxn modelId="{221C0A94-1961-4687-93CF-6AA1A34A925F}" type="presParOf" srcId="{2389D994-9641-4348-ADFE-CDA389B6B43A}" destId="{39196FD4-2918-4078-AD48-9CF3F0CC5E77}" srcOrd="0" destOrd="0" presId="urn:microsoft.com/office/officeart/2008/layout/HalfCircleOrganizationChart"/>
    <dgm:cxn modelId="{578DAADF-F560-4884-A215-469DDB64946A}" type="presParOf" srcId="{2389D994-9641-4348-ADFE-CDA389B6B43A}" destId="{75B47723-8097-49A6-BCC9-FAD58F155435}" srcOrd="1" destOrd="0" presId="urn:microsoft.com/office/officeart/2008/layout/HalfCircleOrganizationChart"/>
    <dgm:cxn modelId="{085171F7-9346-42E0-8A51-C5F861D8CB79}" type="presParOf" srcId="{2389D994-9641-4348-ADFE-CDA389B6B43A}" destId="{507BE610-66E8-40EA-89DC-1DD2FB5C9F3A}" srcOrd="2" destOrd="0" presId="urn:microsoft.com/office/officeart/2008/layout/HalfCircleOrganizationChart"/>
    <dgm:cxn modelId="{094BD088-D1C1-407B-BDFA-FF10FEA2FB20}" type="presParOf" srcId="{2389D994-9641-4348-ADFE-CDA389B6B43A}" destId="{040E3ACB-1869-489D-AEC5-11FB65846592}" srcOrd="3" destOrd="0" presId="urn:microsoft.com/office/officeart/2008/layout/HalfCircleOrganizationChart"/>
    <dgm:cxn modelId="{61608201-1E7E-4D3D-A157-A61838936B67}" type="presParOf" srcId="{1BC6916F-68A7-4569-B843-F5EDCFC8DFE9}" destId="{AB6CEE24-F9E0-4AF7-A9FF-75DD695C742A}" srcOrd="1" destOrd="0" presId="urn:microsoft.com/office/officeart/2008/layout/HalfCircleOrganizationChart"/>
    <dgm:cxn modelId="{F28CD34B-CBA2-49F0-8FA2-FAD0B4CFE634}" type="presParOf" srcId="{1BC6916F-68A7-4569-B843-F5EDCFC8DFE9}" destId="{F9032236-3C1A-4998-86D6-68E030AE4E6A}" srcOrd="2" destOrd="0" presId="urn:microsoft.com/office/officeart/2008/layout/HalfCircleOrganizationChart"/>
    <dgm:cxn modelId="{B29BC791-B5B9-438B-BB55-ADAE42716690}" type="presParOf" srcId="{478E43C3-C0C8-4F07-8801-DBF2552F240F}" destId="{C85DDCE2-CBCB-4FDE-8F8B-E8DAE31C18DD}" srcOrd="2" destOrd="0" presId="urn:microsoft.com/office/officeart/2008/layout/HalfCircleOrganizationChart"/>
    <dgm:cxn modelId="{375D81F8-F85C-4C9E-9453-F8C44CEC9AB5}" type="presParOf" srcId="{478E43C3-C0C8-4F07-8801-DBF2552F240F}" destId="{0C3BF054-51DE-4906-8CAB-11F319A31D94}" srcOrd="3" destOrd="0" presId="urn:microsoft.com/office/officeart/2008/layout/HalfCircleOrganizationChart"/>
    <dgm:cxn modelId="{A0D252A0-6A90-4247-BD27-0C6EC45F79EF}" type="presParOf" srcId="{0C3BF054-51DE-4906-8CAB-11F319A31D94}" destId="{65F2BA56-70F9-4C8E-9F55-EF51761585CC}" srcOrd="0" destOrd="0" presId="urn:microsoft.com/office/officeart/2008/layout/HalfCircleOrganizationChart"/>
    <dgm:cxn modelId="{FA22E4A3-D6EC-4E67-8F9F-B36563FA7D1A}" type="presParOf" srcId="{65F2BA56-70F9-4C8E-9F55-EF51761585CC}" destId="{776A27B9-7EEB-41B1-A6A4-9FEA04562A30}" srcOrd="0" destOrd="0" presId="urn:microsoft.com/office/officeart/2008/layout/HalfCircleOrganizationChart"/>
    <dgm:cxn modelId="{F92F8582-7AF3-411C-B307-8089ABC7A262}" type="presParOf" srcId="{65F2BA56-70F9-4C8E-9F55-EF51761585CC}" destId="{17AE8E12-764C-49DA-85F3-E0AF3DE38AC1}" srcOrd="1" destOrd="0" presId="urn:microsoft.com/office/officeart/2008/layout/HalfCircleOrganizationChart"/>
    <dgm:cxn modelId="{425F0F0F-77C2-404A-A9DA-4FD138168101}" type="presParOf" srcId="{65F2BA56-70F9-4C8E-9F55-EF51761585CC}" destId="{3D3B5C14-7835-44AE-B860-9F2CE7565637}" srcOrd="2" destOrd="0" presId="urn:microsoft.com/office/officeart/2008/layout/HalfCircleOrganizationChart"/>
    <dgm:cxn modelId="{4A268415-6A04-495E-BF10-616C0230209D}" type="presParOf" srcId="{65F2BA56-70F9-4C8E-9F55-EF51761585CC}" destId="{5483EC8B-A5CA-485A-B68F-A5288FC3BC1C}" srcOrd="3" destOrd="0" presId="urn:microsoft.com/office/officeart/2008/layout/HalfCircleOrganizationChart"/>
    <dgm:cxn modelId="{75CC4951-ACE4-4CEF-B5D1-6FA0D48A2A9D}" type="presParOf" srcId="{0C3BF054-51DE-4906-8CAB-11F319A31D94}" destId="{8174D15D-76CE-4A88-B976-AC034C1FD56F}" srcOrd="1" destOrd="0" presId="urn:microsoft.com/office/officeart/2008/layout/HalfCircleOrganizationChart"/>
    <dgm:cxn modelId="{B4B9A15E-E58E-48AE-A28E-E3F59964FB14}" type="presParOf" srcId="{0C3BF054-51DE-4906-8CAB-11F319A31D94}" destId="{6575BB84-BD11-447D-A618-E73981A4018F}" srcOrd="2" destOrd="0" presId="urn:microsoft.com/office/officeart/2008/layout/HalfCircleOrganizationChart"/>
    <dgm:cxn modelId="{9410D1F6-19B4-44E1-8E14-AEED1814773B}" type="presParOf" srcId="{478E43C3-C0C8-4F07-8801-DBF2552F240F}" destId="{B73C3C27-0CAB-4DA4-B050-81C40F4A1D6A}" srcOrd="4" destOrd="0" presId="urn:microsoft.com/office/officeart/2008/layout/HalfCircleOrganizationChart"/>
    <dgm:cxn modelId="{2E7DBE49-E6C4-4EEC-B3DA-592826D3A77E}" type="presParOf" srcId="{478E43C3-C0C8-4F07-8801-DBF2552F240F}" destId="{77B335E6-A741-4451-9E35-09DBAC78D3E7}" srcOrd="5" destOrd="0" presId="urn:microsoft.com/office/officeart/2008/layout/HalfCircleOrganizationChart"/>
    <dgm:cxn modelId="{C22811AA-25AA-4386-BF43-4C2311FE7175}" type="presParOf" srcId="{77B335E6-A741-4451-9E35-09DBAC78D3E7}" destId="{655CCBE3-7581-4470-8CBB-00317AFB360B}" srcOrd="0" destOrd="0" presId="urn:microsoft.com/office/officeart/2008/layout/HalfCircleOrganizationChart"/>
    <dgm:cxn modelId="{010C5C97-A126-4E0A-ACF1-C9BDB02C3BE1}" type="presParOf" srcId="{655CCBE3-7581-4470-8CBB-00317AFB360B}" destId="{3A9840DA-3A4F-41AF-9BC6-CD6163770155}" srcOrd="0" destOrd="0" presId="urn:microsoft.com/office/officeart/2008/layout/HalfCircleOrganizationChart"/>
    <dgm:cxn modelId="{438D2175-1EA9-4DD0-9733-C63EC2FBECC8}" type="presParOf" srcId="{655CCBE3-7581-4470-8CBB-00317AFB360B}" destId="{31335CD2-07D9-48B0-B166-33F6043022E1}" srcOrd="1" destOrd="0" presId="urn:microsoft.com/office/officeart/2008/layout/HalfCircleOrganizationChart"/>
    <dgm:cxn modelId="{C4C8BB19-4BA3-4C4B-8EAE-C0646C0BE5CC}" type="presParOf" srcId="{655CCBE3-7581-4470-8CBB-00317AFB360B}" destId="{8B2528D7-23D8-497D-B6BF-A69C33342B92}" srcOrd="2" destOrd="0" presId="urn:microsoft.com/office/officeart/2008/layout/HalfCircleOrganizationChart"/>
    <dgm:cxn modelId="{A8BB5B0E-8426-4C8F-860C-066F5D95C4EF}" type="presParOf" srcId="{655CCBE3-7581-4470-8CBB-00317AFB360B}" destId="{F96864B5-11FB-47F9-BF0D-3883B22C9A9F}" srcOrd="3" destOrd="0" presId="urn:microsoft.com/office/officeart/2008/layout/HalfCircleOrganizationChart"/>
    <dgm:cxn modelId="{74FABE09-76B1-4D5E-B6FA-D2C8094093C6}" type="presParOf" srcId="{77B335E6-A741-4451-9E35-09DBAC78D3E7}" destId="{40512E98-2B27-4BCD-A96F-2F3A327581CD}" srcOrd="1" destOrd="0" presId="urn:microsoft.com/office/officeart/2008/layout/HalfCircleOrganizationChart"/>
    <dgm:cxn modelId="{97C0A338-905D-45C9-9DAB-8C41BC407533}" type="presParOf" srcId="{77B335E6-A741-4451-9E35-09DBAC78D3E7}" destId="{8F978E74-A598-4FD5-BB53-90BF20811DCF}" srcOrd="2" destOrd="0" presId="urn:microsoft.com/office/officeart/2008/layout/HalfCircleOrganizationChart"/>
    <dgm:cxn modelId="{44ED4256-1851-4179-80BA-76DEAE886F1C}" type="presParOf" srcId="{3469EF48-DEB4-442E-A48D-262D497647FC}" destId="{FB0D8120-2BCF-4B2E-B36D-F7AE49ADB536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31D1B9-DCCB-4071-9DA6-0E74C33F3AE7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4599191-7F57-4306-9643-3515C39E8A88}">
      <dgm:prSet phldrT="[Texto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s-MX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CULTURA FÍSICA</a:t>
          </a:r>
          <a:endParaRPr lang="es-MX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0360C3ED-D275-4887-A5F2-3E850EF28487}" type="parTrans" cxnId="{EEF2B616-1C27-4BB5-84A0-BA61226EA01F}">
      <dgm:prSet/>
      <dgm:spPr/>
      <dgm:t>
        <a:bodyPr/>
        <a:lstStyle/>
        <a:p>
          <a:endParaRPr lang="es-MX">
            <a:latin typeface="Arial" pitchFamily="34" charset="0"/>
            <a:cs typeface="Arial" pitchFamily="34" charset="0"/>
          </a:endParaRPr>
        </a:p>
      </dgm:t>
    </dgm:pt>
    <dgm:pt modelId="{B21C1161-C35C-4862-867A-1702E1CC81E8}" type="sibTrans" cxnId="{EEF2B616-1C27-4BB5-84A0-BA61226EA01F}">
      <dgm:prSet/>
      <dgm:spPr/>
      <dgm:t>
        <a:bodyPr/>
        <a:lstStyle/>
        <a:p>
          <a:endParaRPr lang="es-MX">
            <a:latin typeface="Arial" pitchFamily="34" charset="0"/>
            <a:cs typeface="Arial" pitchFamily="34" charset="0"/>
          </a:endParaRPr>
        </a:p>
      </dgm:t>
    </dgm:pt>
    <dgm:pt modelId="{A398ED9E-C028-4BD0-B575-20A5F4B0C8F4}">
      <dgm:prSet phldrT="[Texto]" custT="1"/>
      <dgm:spPr>
        <a:solidFill>
          <a:schemeClr val="accent6">
            <a:lumMod val="40000"/>
            <a:lumOff val="60000"/>
            <a:alpha val="50196"/>
          </a:schemeClr>
        </a:solidFill>
      </dgm:spPr>
      <dgm:t>
        <a:bodyPr/>
        <a:lstStyle/>
        <a:p>
          <a:r>
            <a:rPr lang="es-MX" sz="1800" b="1" dirty="0" smtClean="0">
              <a:latin typeface="Arial" pitchFamily="34" charset="0"/>
              <a:cs typeface="Arial" pitchFamily="34" charset="0"/>
            </a:rPr>
            <a:t>Eventos Deportivos Nacionales</a:t>
          </a:r>
          <a:endParaRPr lang="es-MX" sz="1800" b="1" dirty="0">
            <a:latin typeface="Arial" pitchFamily="34" charset="0"/>
            <a:cs typeface="Arial" pitchFamily="34" charset="0"/>
          </a:endParaRPr>
        </a:p>
      </dgm:t>
    </dgm:pt>
    <dgm:pt modelId="{94A8A958-B505-4911-B1F8-146ED25EAD5E}" type="parTrans" cxnId="{DFD6DE66-CEB6-4FB1-BA49-653DEE8D2E96}">
      <dgm:prSet/>
      <dgm:spPr/>
      <dgm:t>
        <a:bodyPr/>
        <a:lstStyle/>
        <a:p>
          <a:endParaRPr lang="es-MX">
            <a:latin typeface="Arial" pitchFamily="34" charset="0"/>
            <a:cs typeface="Arial" pitchFamily="34" charset="0"/>
          </a:endParaRPr>
        </a:p>
      </dgm:t>
    </dgm:pt>
    <dgm:pt modelId="{89726021-2C70-4B18-A472-3CC60316EBA9}" type="sibTrans" cxnId="{DFD6DE66-CEB6-4FB1-BA49-653DEE8D2E96}">
      <dgm:prSet/>
      <dgm:spPr/>
      <dgm:t>
        <a:bodyPr/>
        <a:lstStyle/>
        <a:p>
          <a:endParaRPr lang="es-MX">
            <a:latin typeface="Arial" pitchFamily="34" charset="0"/>
            <a:cs typeface="Arial" pitchFamily="34" charset="0"/>
          </a:endParaRPr>
        </a:p>
      </dgm:t>
    </dgm:pt>
    <dgm:pt modelId="{8E0FB520-4018-49C9-AC95-473E0C6DA3D8}">
      <dgm:prSet phldrT="[Texto]" custT="1"/>
      <dgm:spPr>
        <a:solidFill>
          <a:schemeClr val="accent6">
            <a:lumMod val="40000"/>
            <a:lumOff val="60000"/>
            <a:alpha val="50196"/>
          </a:schemeClr>
        </a:solidFill>
      </dgm:spPr>
      <dgm:t>
        <a:bodyPr/>
        <a:lstStyle/>
        <a:p>
          <a:r>
            <a:rPr lang="es-MX" sz="2000" b="1" u="none" dirty="0" smtClean="0">
              <a:latin typeface="Arial" pitchFamily="34" charset="0"/>
              <a:cs typeface="Arial" pitchFamily="34" charset="0"/>
            </a:rPr>
            <a:t>Activación Física</a:t>
          </a:r>
          <a:endParaRPr lang="es-MX" sz="2000" b="1" u="none" dirty="0">
            <a:latin typeface="Arial" pitchFamily="34" charset="0"/>
            <a:cs typeface="Arial" pitchFamily="34" charset="0"/>
          </a:endParaRPr>
        </a:p>
      </dgm:t>
    </dgm:pt>
    <dgm:pt modelId="{0069B7BF-2A31-48D6-B5D8-EE02A803C23F}" type="parTrans" cxnId="{BC78B407-0E17-476F-936B-2FFD6C20FEE7}">
      <dgm:prSet/>
      <dgm:spPr/>
      <dgm:t>
        <a:bodyPr/>
        <a:lstStyle/>
        <a:p>
          <a:endParaRPr lang="es-MX">
            <a:latin typeface="Arial" pitchFamily="34" charset="0"/>
            <a:cs typeface="Arial" pitchFamily="34" charset="0"/>
          </a:endParaRPr>
        </a:p>
      </dgm:t>
    </dgm:pt>
    <dgm:pt modelId="{BEA5EEEA-D552-4B3B-AE81-3D32722094F1}" type="sibTrans" cxnId="{BC78B407-0E17-476F-936B-2FFD6C20FEE7}">
      <dgm:prSet/>
      <dgm:spPr/>
      <dgm:t>
        <a:bodyPr/>
        <a:lstStyle/>
        <a:p>
          <a:endParaRPr lang="es-MX">
            <a:latin typeface="Arial" pitchFamily="34" charset="0"/>
            <a:cs typeface="Arial" pitchFamily="34" charset="0"/>
          </a:endParaRPr>
        </a:p>
      </dgm:t>
    </dgm:pt>
    <dgm:pt modelId="{23BD7F3C-9823-42B7-A60E-12CEEBA83DC9}">
      <dgm:prSet phldrT="[Texto]" custT="1"/>
      <dgm:spPr>
        <a:solidFill>
          <a:schemeClr val="accent6">
            <a:lumMod val="60000"/>
            <a:lumOff val="40000"/>
            <a:alpha val="50196"/>
          </a:schemeClr>
        </a:solidFill>
      </dgm:spPr>
      <dgm:t>
        <a:bodyPr/>
        <a:lstStyle/>
        <a:p>
          <a:r>
            <a:rPr lang="es-MX" sz="28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CEDEM</a:t>
          </a:r>
          <a:endParaRPr lang="es-MX" sz="2800" b="1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9A3C4078-41E6-45FA-9A34-D43E67F573C1}" type="parTrans" cxnId="{FAC1C63B-07FB-48FF-9E1A-4942916D5D79}">
      <dgm:prSet/>
      <dgm:spPr/>
      <dgm:t>
        <a:bodyPr/>
        <a:lstStyle/>
        <a:p>
          <a:endParaRPr lang="es-MX">
            <a:latin typeface="Arial" pitchFamily="34" charset="0"/>
            <a:cs typeface="Arial" pitchFamily="34" charset="0"/>
          </a:endParaRPr>
        </a:p>
      </dgm:t>
    </dgm:pt>
    <dgm:pt modelId="{88B3D117-DE8A-4609-9FCB-B5149809A0B3}" type="sibTrans" cxnId="{FAC1C63B-07FB-48FF-9E1A-4942916D5D79}">
      <dgm:prSet/>
      <dgm:spPr/>
      <dgm:t>
        <a:bodyPr/>
        <a:lstStyle/>
        <a:p>
          <a:endParaRPr lang="es-MX">
            <a:latin typeface="Arial" pitchFamily="34" charset="0"/>
            <a:cs typeface="Arial" pitchFamily="34" charset="0"/>
          </a:endParaRPr>
        </a:p>
      </dgm:t>
    </dgm:pt>
    <dgm:pt modelId="{91537EDB-BB9D-4867-B44A-D899D811E46B}">
      <dgm:prSet phldrT="[Texto]"/>
      <dgm:spPr/>
      <dgm:t>
        <a:bodyPr/>
        <a:lstStyle/>
        <a:p>
          <a:endParaRPr lang="es-MX" dirty="0">
            <a:latin typeface="Arial" pitchFamily="34" charset="0"/>
            <a:cs typeface="Arial" pitchFamily="34" charset="0"/>
          </a:endParaRPr>
        </a:p>
      </dgm:t>
    </dgm:pt>
    <dgm:pt modelId="{2F722317-7EC7-484A-9FC4-1F1DEAB0C5B4}" type="parTrans" cxnId="{6BEAA378-566F-42CD-95FE-BD25D0B1C1AF}">
      <dgm:prSet/>
      <dgm:spPr/>
      <dgm:t>
        <a:bodyPr/>
        <a:lstStyle/>
        <a:p>
          <a:endParaRPr lang="es-MX">
            <a:latin typeface="Arial" pitchFamily="34" charset="0"/>
            <a:cs typeface="Arial" pitchFamily="34" charset="0"/>
          </a:endParaRPr>
        </a:p>
      </dgm:t>
    </dgm:pt>
    <dgm:pt modelId="{B92FC756-CE5B-4520-B5CC-85BA82CA39D6}" type="sibTrans" cxnId="{6BEAA378-566F-42CD-95FE-BD25D0B1C1AF}">
      <dgm:prSet/>
      <dgm:spPr/>
      <dgm:t>
        <a:bodyPr/>
        <a:lstStyle/>
        <a:p>
          <a:endParaRPr lang="es-MX">
            <a:latin typeface="Arial" pitchFamily="34" charset="0"/>
            <a:cs typeface="Arial" pitchFamily="34" charset="0"/>
          </a:endParaRPr>
        </a:p>
      </dgm:t>
    </dgm:pt>
    <dgm:pt modelId="{39664A0E-5B18-452D-927F-3AB66FB47FC0}" type="pres">
      <dgm:prSet presAssocID="{9231D1B9-DCCB-4071-9DA6-0E74C33F3AE7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120F4E68-8909-4A07-96E4-F5C51ABE233F}" type="pres">
      <dgm:prSet presAssocID="{9231D1B9-DCCB-4071-9DA6-0E74C33F3AE7}" presName="radial" presStyleCnt="0">
        <dgm:presLayoutVars>
          <dgm:animLvl val="ctr"/>
        </dgm:presLayoutVars>
      </dgm:prSet>
      <dgm:spPr/>
    </dgm:pt>
    <dgm:pt modelId="{B3CD8460-6F4B-4271-A1F3-28B5346CC3EC}" type="pres">
      <dgm:prSet presAssocID="{04599191-7F57-4306-9643-3515C39E8A88}" presName="centerShape" presStyleLbl="vennNode1" presStyleIdx="0" presStyleCnt="4" custScaleX="92305" custScaleY="90220"/>
      <dgm:spPr/>
      <dgm:t>
        <a:bodyPr/>
        <a:lstStyle/>
        <a:p>
          <a:endParaRPr lang="es-MX"/>
        </a:p>
      </dgm:t>
    </dgm:pt>
    <dgm:pt modelId="{AA3A44F0-829F-4E1F-A2EB-457EEEB70F8A}" type="pres">
      <dgm:prSet presAssocID="{A398ED9E-C028-4BD0-B575-20A5F4B0C8F4}" presName="node" presStyleLbl="vennNode1" presStyleIdx="1" presStyleCnt="4" custScaleX="161534" custScaleY="16056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D85C26E-CE18-4E3E-BACF-3946FDEBCE43}" type="pres">
      <dgm:prSet presAssocID="{8E0FB520-4018-49C9-AC95-473E0C6DA3D8}" presName="node" presStyleLbl="vennNode1" presStyleIdx="2" presStyleCnt="4" custScaleX="161534" custScaleY="160563" custRadScaleRad="99971" custRadScaleInc="-59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2612B2C-A936-47CE-B433-DAE2E593E1D0}" type="pres">
      <dgm:prSet presAssocID="{23BD7F3C-9823-42B7-A60E-12CEEBA83DC9}" presName="node" presStyleLbl="vennNode1" presStyleIdx="3" presStyleCnt="4" custScaleX="161534" custScaleY="16056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0AC73638-B442-4BCA-B0BC-7421D774DC82}" type="presOf" srcId="{A398ED9E-C028-4BD0-B575-20A5F4B0C8F4}" destId="{AA3A44F0-829F-4E1F-A2EB-457EEEB70F8A}" srcOrd="0" destOrd="0" presId="urn:microsoft.com/office/officeart/2005/8/layout/radial3"/>
    <dgm:cxn modelId="{EEF2B616-1C27-4BB5-84A0-BA61226EA01F}" srcId="{9231D1B9-DCCB-4071-9DA6-0E74C33F3AE7}" destId="{04599191-7F57-4306-9643-3515C39E8A88}" srcOrd="0" destOrd="0" parTransId="{0360C3ED-D275-4887-A5F2-3E850EF28487}" sibTransId="{B21C1161-C35C-4862-867A-1702E1CC81E8}"/>
    <dgm:cxn modelId="{BC78B407-0E17-476F-936B-2FFD6C20FEE7}" srcId="{04599191-7F57-4306-9643-3515C39E8A88}" destId="{8E0FB520-4018-49C9-AC95-473E0C6DA3D8}" srcOrd="1" destOrd="0" parTransId="{0069B7BF-2A31-48D6-B5D8-EE02A803C23F}" sibTransId="{BEA5EEEA-D552-4B3B-AE81-3D32722094F1}"/>
    <dgm:cxn modelId="{1D9047D7-FB24-42DF-B984-960BA09C7BFE}" type="presOf" srcId="{04599191-7F57-4306-9643-3515C39E8A88}" destId="{B3CD8460-6F4B-4271-A1F3-28B5346CC3EC}" srcOrd="0" destOrd="0" presId="urn:microsoft.com/office/officeart/2005/8/layout/radial3"/>
    <dgm:cxn modelId="{C90C01FA-4A1D-47B1-9907-6FC662001875}" type="presOf" srcId="{9231D1B9-DCCB-4071-9DA6-0E74C33F3AE7}" destId="{39664A0E-5B18-452D-927F-3AB66FB47FC0}" srcOrd="0" destOrd="0" presId="urn:microsoft.com/office/officeart/2005/8/layout/radial3"/>
    <dgm:cxn modelId="{DFD6DE66-CEB6-4FB1-BA49-653DEE8D2E96}" srcId="{04599191-7F57-4306-9643-3515C39E8A88}" destId="{A398ED9E-C028-4BD0-B575-20A5F4B0C8F4}" srcOrd="0" destOrd="0" parTransId="{94A8A958-B505-4911-B1F8-146ED25EAD5E}" sibTransId="{89726021-2C70-4B18-A472-3CC60316EBA9}"/>
    <dgm:cxn modelId="{6BEAA378-566F-42CD-95FE-BD25D0B1C1AF}" srcId="{9231D1B9-DCCB-4071-9DA6-0E74C33F3AE7}" destId="{91537EDB-BB9D-4867-B44A-D899D811E46B}" srcOrd="1" destOrd="0" parTransId="{2F722317-7EC7-484A-9FC4-1F1DEAB0C5B4}" sibTransId="{B92FC756-CE5B-4520-B5CC-85BA82CA39D6}"/>
    <dgm:cxn modelId="{F494D6DD-5A4D-4C8E-B8B2-8040CF1BF007}" type="presOf" srcId="{23BD7F3C-9823-42B7-A60E-12CEEBA83DC9}" destId="{42612B2C-A936-47CE-B433-DAE2E593E1D0}" srcOrd="0" destOrd="0" presId="urn:microsoft.com/office/officeart/2005/8/layout/radial3"/>
    <dgm:cxn modelId="{FAC1C63B-07FB-48FF-9E1A-4942916D5D79}" srcId="{04599191-7F57-4306-9643-3515C39E8A88}" destId="{23BD7F3C-9823-42B7-A60E-12CEEBA83DC9}" srcOrd="2" destOrd="0" parTransId="{9A3C4078-41E6-45FA-9A34-D43E67F573C1}" sibTransId="{88B3D117-DE8A-4609-9FCB-B5149809A0B3}"/>
    <dgm:cxn modelId="{175E2DA2-30C5-4FB7-94FF-DBA3EB91C9DC}" type="presOf" srcId="{8E0FB520-4018-49C9-AC95-473E0C6DA3D8}" destId="{AD85C26E-CE18-4E3E-BACF-3946FDEBCE43}" srcOrd="0" destOrd="0" presId="urn:microsoft.com/office/officeart/2005/8/layout/radial3"/>
    <dgm:cxn modelId="{CDC1BA9D-477F-4F88-B8C1-00EA43F5AFFB}" type="presParOf" srcId="{39664A0E-5B18-452D-927F-3AB66FB47FC0}" destId="{120F4E68-8909-4A07-96E4-F5C51ABE233F}" srcOrd="0" destOrd="0" presId="urn:microsoft.com/office/officeart/2005/8/layout/radial3"/>
    <dgm:cxn modelId="{CAFEB23C-AE2C-4240-95A3-89181F13760D}" type="presParOf" srcId="{120F4E68-8909-4A07-96E4-F5C51ABE233F}" destId="{B3CD8460-6F4B-4271-A1F3-28B5346CC3EC}" srcOrd="0" destOrd="0" presId="urn:microsoft.com/office/officeart/2005/8/layout/radial3"/>
    <dgm:cxn modelId="{A5CBAA1D-F981-48F9-A484-FB723AEBF1F0}" type="presParOf" srcId="{120F4E68-8909-4A07-96E4-F5C51ABE233F}" destId="{AA3A44F0-829F-4E1F-A2EB-457EEEB70F8A}" srcOrd="1" destOrd="0" presId="urn:microsoft.com/office/officeart/2005/8/layout/radial3"/>
    <dgm:cxn modelId="{D59CF4B0-DAEC-4447-8B82-41C58FBEA084}" type="presParOf" srcId="{120F4E68-8909-4A07-96E4-F5C51ABE233F}" destId="{AD85C26E-CE18-4E3E-BACF-3946FDEBCE43}" srcOrd="2" destOrd="0" presId="urn:microsoft.com/office/officeart/2005/8/layout/radial3"/>
    <dgm:cxn modelId="{1DCAD472-1269-41DD-AD21-ECECBF7C843A}" type="presParOf" srcId="{120F4E68-8909-4A07-96E4-F5C51ABE233F}" destId="{42612B2C-A936-47CE-B433-DAE2E593E1D0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842D97-912F-4304-8BA3-133752941F46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44076615-F5BD-4F1D-B4A4-79A4B81A3351}">
      <dgm:prSet phldrT="[Texto]" custT="1"/>
      <dgm:spPr>
        <a:xfrm>
          <a:off x="4399" y="1876719"/>
          <a:ext cx="897447" cy="996641"/>
        </a:xfrm>
        <a:solidFill>
          <a:srgbClr val="9BBB59">
            <a:lumMod val="5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MX" sz="11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Órganos de </a:t>
          </a:r>
        </a:p>
        <a:p>
          <a:r>
            <a:rPr lang="es-MX" sz="11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Cultura Física y Deporte</a:t>
          </a:r>
          <a:endParaRPr lang="es-MX" sz="11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2EBA8990-AE1C-4287-8F74-96A66CEC05DA}" type="parTrans" cxnId="{19E3AFAB-872D-4121-B382-291475956C8B}">
      <dgm:prSet/>
      <dgm:spPr/>
      <dgm:t>
        <a:bodyPr/>
        <a:lstStyle/>
        <a:p>
          <a:endParaRPr lang="es-MX"/>
        </a:p>
      </dgm:t>
    </dgm:pt>
    <dgm:pt modelId="{02FC064B-A702-4A12-91E1-C6BD05A7244D}" type="sibTrans" cxnId="{19E3AFAB-872D-4121-B382-291475956C8B}">
      <dgm:prSet/>
      <dgm:spPr/>
      <dgm:t>
        <a:bodyPr/>
        <a:lstStyle/>
        <a:p>
          <a:endParaRPr lang="es-MX"/>
        </a:p>
      </dgm:t>
    </dgm:pt>
    <dgm:pt modelId="{5488A1C3-E672-46AD-8679-A218079ED3FE}" type="asst">
      <dgm:prSet phldrT="[Texto]" custT="1"/>
      <dgm:spPr>
        <a:xfrm>
          <a:off x="1047135" y="1035654"/>
          <a:ext cx="897447" cy="783943"/>
        </a:xfrm>
        <a:solidFill>
          <a:srgbClr val="4BACC6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MX" sz="11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Coordinador Estatal      </a:t>
          </a:r>
        </a:p>
        <a:p>
          <a:r>
            <a:rPr lang="es-MX" sz="11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CEDEM</a:t>
          </a:r>
          <a:endParaRPr lang="es-MX" sz="11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27CE1963-C84E-4A9E-90C6-594AF656CAE5}" type="parTrans" cxnId="{46590CE9-AD10-469B-985A-00799E459899}">
      <dgm:prSet/>
      <dgm:spPr>
        <a:xfrm>
          <a:off x="901847" y="1819598"/>
          <a:ext cx="594011" cy="555441"/>
        </a:xfr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MX"/>
        </a:p>
      </dgm:t>
    </dgm:pt>
    <dgm:pt modelId="{2EE24F17-942D-4A79-AA5B-11A089A49381}" type="sibTrans" cxnId="{46590CE9-AD10-469B-985A-00799E459899}">
      <dgm:prSet/>
      <dgm:spPr/>
      <dgm:t>
        <a:bodyPr/>
        <a:lstStyle/>
        <a:p>
          <a:endParaRPr lang="es-MX"/>
        </a:p>
      </dgm:t>
    </dgm:pt>
    <dgm:pt modelId="{BEA624AF-5088-46A9-8270-AABF04B66BB4}">
      <dgm:prSet phldrT="[Texto]" custT="1"/>
      <dgm:spPr>
        <a:xfrm>
          <a:off x="3633345" y="1058744"/>
          <a:ext cx="897447" cy="923957"/>
        </a:xfrm>
        <a:solidFill>
          <a:srgbClr val="C0504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MX" sz="11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Centros Deportivos   Municipales </a:t>
          </a:r>
          <a:r>
            <a:rPr lang="es-MX" sz="10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(incluyen a Centros del DIF, CNS e IMSS) </a:t>
          </a:r>
          <a:endParaRPr lang="es-MX" sz="10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2A63206F-2DA7-493B-B919-08DC79B8232E}" type="parTrans" cxnId="{32D53AC7-DC6F-44EB-BB17-E2A1BB05E5CF}">
      <dgm:prSet/>
      <dgm:spPr>
        <a:xfrm>
          <a:off x="3453856" y="1475003"/>
          <a:ext cx="179489" cy="91440"/>
        </a:xfr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MX"/>
        </a:p>
      </dgm:t>
    </dgm:pt>
    <dgm:pt modelId="{3B8C212C-22C8-4201-A5F9-AE2AB991FAE3}" type="sibTrans" cxnId="{32D53AC7-DC6F-44EB-BB17-E2A1BB05E5CF}">
      <dgm:prSet/>
      <dgm:spPr/>
      <dgm:t>
        <a:bodyPr/>
        <a:lstStyle/>
        <a:p>
          <a:endParaRPr lang="es-MX"/>
        </a:p>
      </dgm:t>
    </dgm:pt>
    <dgm:pt modelId="{18BE07F6-4892-415C-B141-31CED992B185}">
      <dgm:prSet phldrT="[Texto]" custT="1"/>
      <dgm:spPr>
        <a:xfrm>
          <a:off x="3632537" y="2678890"/>
          <a:ext cx="897447" cy="1034349"/>
        </a:xfrm>
        <a:solidFill>
          <a:srgbClr val="C0504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MX" sz="11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Centros </a:t>
          </a:r>
        </a:p>
        <a:p>
          <a:r>
            <a:rPr lang="es-MX" sz="11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Deportivos Escolares</a:t>
          </a:r>
          <a:endParaRPr lang="es-MX" sz="11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AEEADD1C-B2E6-4628-B5FF-37EA12B2DEF6}" type="parTrans" cxnId="{9F81E4EC-4881-482B-9DDC-F8208A958110}">
      <dgm:prSet/>
      <dgm:spPr>
        <a:xfrm>
          <a:off x="3453048" y="3150345"/>
          <a:ext cx="179489" cy="91440"/>
        </a:xfr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MX"/>
        </a:p>
      </dgm:t>
    </dgm:pt>
    <dgm:pt modelId="{DA52FECF-ADC4-459C-B178-38DB5C61A654}" type="sibTrans" cxnId="{9F81E4EC-4881-482B-9DDC-F8208A958110}">
      <dgm:prSet/>
      <dgm:spPr/>
      <dgm:t>
        <a:bodyPr/>
        <a:lstStyle/>
        <a:p>
          <a:endParaRPr lang="es-MX"/>
        </a:p>
      </dgm:t>
    </dgm:pt>
    <dgm:pt modelId="{85E9F8FB-E14A-4920-8834-48BE2C3579FE}">
      <dgm:prSet/>
      <dgm:spPr>
        <a:xfrm>
          <a:off x="4714680" y="247649"/>
          <a:ext cx="897447" cy="706239"/>
        </a:xfrm>
        <a:solidFill>
          <a:srgbClr val="C0504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MX" baseline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Ligas y Clubes Oficiales                Ligas y Clubes Deportivos Municipales</a:t>
          </a:r>
        </a:p>
      </dgm:t>
    </dgm:pt>
    <dgm:pt modelId="{05A40CAF-5874-4495-B98A-EE3F9ECE551D}" type="parTrans" cxnId="{CC494440-901B-4E44-A792-84A11D65AEFD}">
      <dgm:prSet/>
      <dgm:spPr>
        <a:xfrm>
          <a:off x="4530793" y="600769"/>
          <a:ext cx="183887" cy="919954"/>
        </a:xfr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MX"/>
        </a:p>
      </dgm:t>
    </dgm:pt>
    <dgm:pt modelId="{DD3F67A0-A23D-4F40-A708-373F1270FFFB}" type="sibTrans" cxnId="{CC494440-901B-4E44-A792-84A11D65AEFD}">
      <dgm:prSet/>
      <dgm:spPr/>
      <dgm:t>
        <a:bodyPr/>
        <a:lstStyle/>
        <a:p>
          <a:endParaRPr lang="es-MX"/>
        </a:p>
      </dgm:t>
    </dgm:pt>
    <dgm:pt modelId="{67BD5E3A-D930-4F30-B94B-E9D1BF561DDE}">
      <dgm:prSet custT="1"/>
      <dgm:spPr>
        <a:xfrm>
          <a:off x="2192924" y="807975"/>
          <a:ext cx="538055" cy="403908"/>
        </a:xfrm>
        <a:solidFill>
          <a:srgbClr val="4BACC6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MX" sz="1100" baseline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Auxiliar</a:t>
          </a:r>
        </a:p>
      </dgm:t>
    </dgm:pt>
    <dgm:pt modelId="{6E440B7E-F489-423E-B3DC-82ECB145BE6B}" type="parTrans" cxnId="{9EDAFB50-AE47-4AAA-B0A2-2D92E853D82B}">
      <dgm:prSet/>
      <dgm:spPr>
        <a:xfrm>
          <a:off x="1944582" y="1009930"/>
          <a:ext cx="248341" cy="417696"/>
        </a:xfr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MX"/>
        </a:p>
      </dgm:t>
    </dgm:pt>
    <dgm:pt modelId="{49B935FC-0AEF-4251-951C-537A80206B52}" type="sibTrans" cxnId="{9EDAFB50-AE47-4AAA-B0A2-2D92E853D82B}">
      <dgm:prSet/>
      <dgm:spPr/>
      <dgm:t>
        <a:bodyPr/>
        <a:lstStyle/>
        <a:p>
          <a:endParaRPr lang="es-MX"/>
        </a:p>
      </dgm:t>
    </dgm:pt>
    <dgm:pt modelId="{CD0DBAB8-E984-4AC1-99EF-E9D08C146439}">
      <dgm:prSet/>
      <dgm:spPr>
        <a:xfrm>
          <a:off x="4714682" y="3575385"/>
          <a:ext cx="897447" cy="615616"/>
        </a:xfrm>
        <a:solidFill>
          <a:srgbClr val="4BACC6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MX" baseline="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Profesores de Educación Fisica o promotores deportivos especializados.</a:t>
          </a:r>
          <a:endParaRPr lang="es-MX" baseline="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57CE9AF9-EDD1-494E-A7EF-D3CC2E84EACC}" type="parTrans" cxnId="{689C460F-2D7A-42AE-A1F3-0C682B37D61F}">
      <dgm:prSet/>
      <dgm:spPr>
        <a:xfrm>
          <a:off x="4529985" y="3196065"/>
          <a:ext cx="184697" cy="687128"/>
        </a:xfr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MX"/>
        </a:p>
      </dgm:t>
    </dgm:pt>
    <dgm:pt modelId="{190D5EAB-7A59-49A5-8FC2-B08BF8E10A65}" type="sibTrans" cxnId="{689C460F-2D7A-42AE-A1F3-0C682B37D61F}">
      <dgm:prSet/>
      <dgm:spPr/>
      <dgm:t>
        <a:bodyPr/>
        <a:lstStyle/>
        <a:p>
          <a:endParaRPr lang="es-MX"/>
        </a:p>
      </dgm:t>
    </dgm:pt>
    <dgm:pt modelId="{D57CAA9B-0C6A-4772-9D6C-EE492CBA303E}" type="asst">
      <dgm:prSet/>
      <dgm:spPr>
        <a:xfrm>
          <a:off x="2208064" y="1630750"/>
          <a:ext cx="544660" cy="599704"/>
        </a:xfrm>
        <a:solidFill>
          <a:srgbClr val="4BACC6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MX" baseline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Enlace Regional</a:t>
          </a:r>
        </a:p>
      </dgm:t>
    </dgm:pt>
    <dgm:pt modelId="{1BF812CD-DC8E-457D-8BE2-E05472AA09FD}" type="parTrans" cxnId="{9E16C775-187F-45BC-B62C-AA885EBEA7F4}">
      <dgm:prSet/>
      <dgm:spPr>
        <a:xfrm>
          <a:off x="901847" y="2230455"/>
          <a:ext cx="1578547" cy="144584"/>
        </a:xfr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MX"/>
        </a:p>
      </dgm:t>
    </dgm:pt>
    <dgm:pt modelId="{4E5E6606-8C73-4008-9029-003764E1D9F2}" type="sibTrans" cxnId="{9E16C775-187F-45BC-B62C-AA885EBEA7F4}">
      <dgm:prSet/>
      <dgm:spPr/>
      <dgm:t>
        <a:bodyPr/>
        <a:lstStyle/>
        <a:p>
          <a:endParaRPr lang="es-MX"/>
        </a:p>
      </dgm:t>
    </dgm:pt>
    <dgm:pt modelId="{19B4E34C-E072-4B98-882F-3495097B9A20}">
      <dgm:prSet/>
      <dgm:spPr>
        <a:xfrm>
          <a:off x="4714680" y="1380395"/>
          <a:ext cx="897447" cy="832378"/>
        </a:xfrm>
        <a:solidFill>
          <a:srgbClr val="4BACC6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MX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Promotores, </a:t>
          </a:r>
          <a:r>
            <a:rPr lang="es-MX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entrenadores especializados de la iniciación deportiva y de deporte adaptado, </a:t>
          </a:r>
          <a:r>
            <a:rPr lang="es-MX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monitores</a:t>
          </a:r>
        </a:p>
      </dgm:t>
    </dgm:pt>
    <dgm:pt modelId="{BCE09AAB-BCAA-4F26-92DB-138991347B2A}" type="parTrans" cxnId="{27CA9663-1336-4ADC-BB40-B3DCBEA21049}">
      <dgm:prSet/>
      <dgm:spPr>
        <a:xfrm>
          <a:off x="4530793" y="1520723"/>
          <a:ext cx="183887" cy="275861"/>
        </a:xfr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MX"/>
        </a:p>
      </dgm:t>
    </dgm:pt>
    <dgm:pt modelId="{7AD4FE9E-D4CC-4B0C-B161-49BFD66743FD}" type="sibTrans" cxnId="{27CA9663-1336-4ADC-BB40-B3DCBEA21049}">
      <dgm:prSet/>
      <dgm:spPr/>
      <dgm:t>
        <a:bodyPr/>
        <a:lstStyle/>
        <a:p>
          <a:endParaRPr lang="es-MX"/>
        </a:p>
      </dgm:t>
    </dgm:pt>
    <dgm:pt modelId="{6194FD8B-35F4-4242-8367-5C34F179CAAC}">
      <dgm:prSet/>
      <dgm:spPr>
        <a:xfrm>
          <a:off x="4714682" y="2544028"/>
          <a:ext cx="897447" cy="747725"/>
        </a:xfrm>
        <a:solidFill>
          <a:srgbClr val="C0504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MX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Ligas y Clubes Oficiales                Ligas y Clubes Deportivos               Escolares</a:t>
          </a:r>
        </a:p>
      </dgm:t>
    </dgm:pt>
    <dgm:pt modelId="{9D096DE4-A68D-4F3C-8851-3269D217534B}" type="parTrans" cxnId="{B169E800-FE9A-4896-880A-308522502C43}">
      <dgm:prSet/>
      <dgm:spPr>
        <a:xfrm>
          <a:off x="4529985" y="2917890"/>
          <a:ext cx="184697" cy="278174"/>
        </a:xfr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MX"/>
        </a:p>
      </dgm:t>
    </dgm:pt>
    <dgm:pt modelId="{709BD49B-2BA5-4FAB-8F23-785F2DAF9674}" type="sibTrans" cxnId="{B169E800-FE9A-4896-880A-308522502C43}">
      <dgm:prSet/>
      <dgm:spPr/>
      <dgm:t>
        <a:bodyPr/>
        <a:lstStyle/>
        <a:p>
          <a:endParaRPr lang="es-MX"/>
        </a:p>
      </dgm:t>
    </dgm:pt>
    <dgm:pt modelId="{ED1AEFBA-8BF2-4619-9FE2-E05E5E5F4354}">
      <dgm:prSet/>
      <dgm:spPr>
        <a:xfrm>
          <a:off x="2875819" y="2783540"/>
          <a:ext cx="577229" cy="825048"/>
        </a:xfrm>
        <a:solidFill>
          <a:srgbClr val="9BBB59">
            <a:lumMod val="5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MX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SEP o Dir. Educación </a:t>
          </a:r>
          <a:r>
            <a:rPr lang="es-MX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Física</a:t>
          </a:r>
          <a:endParaRPr lang="es-MX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1D89BF63-B007-4D26-AEBE-19CFB548917E}" type="parTrans" cxnId="{D33146C4-FE70-4F8C-941D-172A90F10454}">
      <dgm:prSet/>
      <dgm:spPr>
        <a:xfrm>
          <a:off x="901847" y="2375040"/>
          <a:ext cx="1973971" cy="821025"/>
        </a:xfr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MX"/>
        </a:p>
      </dgm:t>
    </dgm:pt>
    <dgm:pt modelId="{F357553A-85CB-4230-985F-7947C560990B}" type="sibTrans" cxnId="{D33146C4-FE70-4F8C-941D-172A90F10454}">
      <dgm:prSet/>
      <dgm:spPr/>
      <dgm:t>
        <a:bodyPr/>
        <a:lstStyle/>
        <a:p>
          <a:endParaRPr lang="es-MX"/>
        </a:p>
      </dgm:t>
    </dgm:pt>
    <dgm:pt modelId="{FBF5CD2C-E11C-4838-922E-795C3E84D790}">
      <dgm:prSet/>
      <dgm:spPr>
        <a:xfrm>
          <a:off x="2875819" y="1141490"/>
          <a:ext cx="578036" cy="758465"/>
        </a:xfrm>
        <a:solidFill>
          <a:srgbClr val="9BBB59">
            <a:lumMod val="5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MX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Municipio</a:t>
          </a:r>
        </a:p>
      </dgm:t>
    </dgm:pt>
    <dgm:pt modelId="{E8A6FA48-E51C-48D0-90F6-A92BF1363D0E}" type="parTrans" cxnId="{658FD424-1C15-47DF-82D7-FEE7A75FA922}">
      <dgm:prSet/>
      <dgm:spPr>
        <a:xfrm>
          <a:off x="901847" y="1520723"/>
          <a:ext cx="1973971" cy="854316"/>
        </a:xfr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MX"/>
        </a:p>
      </dgm:t>
    </dgm:pt>
    <dgm:pt modelId="{A44F052A-7358-47D7-938C-68C4CDE0CB07}" type="sibTrans" cxnId="{658FD424-1C15-47DF-82D7-FEE7A75FA922}">
      <dgm:prSet/>
      <dgm:spPr/>
      <dgm:t>
        <a:bodyPr/>
        <a:lstStyle/>
        <a:p>
          <a:endParaRPr lang="es-MX"/>
        </a:p>
      </dgm:t>
    </dgm:pt>
    <dgm:pt modelId="{D08CDD75-9F96-433B-B7E3-099951B2AC8D}" type="pres">
      <dgm:prSet presAssocID="{CE842D97-912F-4304-8BA3-133752941F4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17DB17A8-C6DA-4A8A-B26D-CA135D89FF05}" type="pres">
      <dgm:prSet presAssocID="{44076615-F5BD-4F1D-B4A4-79A4B81A3351}" presName="hierRoot1" presStyleCnt="0">
        <dgm:presLayoutVars>
          <dgm:hierBranch val="init"/>
        </dgm:presLayoutVars>
      </dgm:prSet>
      <dgm:spPr/>
    </dgm:pt>
    <dgm:pt modelId="{0B74E024-9EE7-40CB-A0DB-1EF7EFCE6B49}" type="pres">
      <dgm:prSet presAssocID="{44076615-F5BD-4F1D-B4A4-79A4B81A3351}" presName="rootComposite1" presStyleCnt="0"/>
      <dgm:spPr/>
    </dgm:pt>
    <dgm:pt modelId="{06F91EC2-0510-43CB-927E-D9778502EE98}" type="pres">
      <dgm:prSet presAssocID="{44076615-F5BD-4F1D-B4A4-79A4B81A3351}" presName="rootText1" presStyleLbl="node0" presStyleIdx="0" presStyleCnt="1" custScaleY="364108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s-MX"/>
        </a:p>
      </dgm:t>
    </dgm:pt>
    <dgm:pt modelId="{55592611-A17A-4B03-A645-C2896DDBA0B2}" type="pres">
      <dgm:prSet presAssocID="{44076615-F5BD-4F1D-B4A4-79A4B81A3351}" presName="rootConnector1" presStyleLbl="node1" presStyleIdx="0" presStyleCnt="0"/>
      <dgm:spPr/>
      <dgm:t>
        <a:bodyPr/>
        <a:lstStyle/>
        <a:p>
          <a:endParaRPr lang="es-MX"/>
        </a:p>
      </dgm:t>
    </dgm:pt>
    <dgm:pt modelId="{0A031B44-3262-4923-9D68-DEBF1E2B9003}" type="pres">
      <dgm:prSet presAssocID="{44076615-F5BD-4F1D-B4A4-79A4B81A3351}" presName="hierChild2" presStyleCnt="0"/>
      <dgm:spPr/>
    </dgm:pt>
    <dgm:pt modelId="{E3882F7F-AD77-4625-822C-33407531BE17}" type="pres">
      <dgm:prSet presAssocID="{E8A6FA48-E51C-48D0-90F6-A92BF1363D0E}" presName="Name64" presStyleLbl="parChTrans1D2" presStyleIdx="0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854316"/>
              </a:moveTo>
              <a:lnTo>
                <a:pt x="1884227" y="854316"/>
              </a:lnTo>
              <a:lnTo>
                <a:pt x="1884227" y="0"/>
              </a:lnTo>
              <a:lnTo>
                <a:pt x="1973971" y="0"/>
              </a:lnTo>
            </a:path>
          </a:pathLst>
        </a:custGeom>
      </dgm:spPr>
      <dgm:t>
        <a:bodyPr/>
        <a:lstStyle/>
        <a:p>
          <a:endParaRPr lang="es-MX"/>
        </a:p>
      </dgm:t>
    </dgm:pt>
    <dgm:pt modelId="{3506D29F-2168-4406-B45C-7A79D12340F8}" type="pres">
      <dgm:prSet presAssocID="{FBF5CD2C-E11C-4838-922E-795C3E84D790}" presName="hierRoot2" presStyleCnt="0">
        <dgm:presLayoutVars>
          <dgm:hierBranch val="init"/>
        </dgm:presLayoutVars>
      </dgm:prSet>
      <dgm:spPr/>
    </dgm:pt>
    <dgm:pt modelId="{A011C049-BCB1-4614-9CB3-3ACB839E5069}" type="pres">
      <dgm:prSet presAssocID="{FBF5CD2C-E11C-4838-922E-795C3E84D790}" presName="rootComposite" presStyleCnt="0"/>
      <dgm:spPr/>
    </dgm:pt>
    <dgm:pt modelId="{28213A3F-0190-4274-A123-2F443641DDC0}" type="pres">
      <dgm:prSet presAssocID="{FBF5CD2C-E11C-4838-922E-795C3E84D790}" presName="rootText" presStyleLbl="node2" presStyleIdx="0" presStyleCnt="2" custScaleX="64409" custScaleY="277094" custLinFactNeighborX="-43431" custLinFactNeighborY="66496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s-MX"/>
        </a:p>
      </dgm:t>
    </dgm:pt>
    <dgm:pt modelId="{025A7A7A-F821-40B3-87CD-FA24AD8EF114}" type="pres">
      <dgm:prSet presAssocID="{FBF5CD2C-E11C-4838-922E-795C3E84D790}" presName="rootConnector" presStyleLbl="node2" presStyleIdx="0" presStyleCnt="2"/>
      <dgm:spPr/>
      <dgm:t>
        <a:bodyPr/>
        <a:lstStyle/>
        <a:p>
          <a:endParaRPr lang="es-MX"/>
        </a:p>
      </dgm:t>
    </dgm:pt>
    <dgm:pt modelId="{56D18027-25C0-48C2-B5C8-570E0ADAF99D}" type="pres">
      <dgm:prSet presAssocID="{FBF5CD2C-E11C-4838-922E-795C3E84D790}" presName="hierChild4" presStyleCnt="0"/>
      <dgm:spPr/>
    </dgm:pt>
    <dgm:pt modelId="{735C41FE-6C79-434F-8C39-7F7067E44BBE}" type="pres">
      <dgm:prSet presAssocID="{2A63206F-2DA7-493B-B919-08DC79B8232E}" presName="Name64" presStyleLbl="parChTrans1D3" presStyleIdx="0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79489" y="45720"/>
              </a:lnTo>
            </a:path>
          </a:pathLst>
        </a:custGeom>
      </dgm:spPr>
      <dgm:t>
        <a:bodyPr/>
        <a:lstStyle/>
        <a:p>
          <a:endParaRPr lang="es-MX"/>
        </a:p>
      </dgm:t>
    </dgm:pt>
    <dgm:pt modelId="{93483292-FD0C-47C8-A239-E68C0FB33A90}" type="pres">
      <dgm:prSet presAssocID="{BEA624AF-5088-46A9-8270-AABF04B66BB4}" presName="hierRoot2" presStyleCnt="0">
        <dgm:presLayoutVars>
          <dgm:hierBranch val="init"/>
        </dgm:presLayoutVars>
      </dgm:prSet>
      <dgm:spPr/>
    </dgm:pt>
    <dgm:pt modelId="{4CE79EC0-9067-4374-BBC5-95B2A1EC2189}" type="pres">
      <dgm:prSet presAssocID="{BEA624AF-5088-46A9-8270-AABF04B66BB4}" presName="rootComposite" presStyleCnt="0"/>
      <dgm:spPr/>
    </dgm:pt>
    <dgm:pt modelId="{95C01082-EC51-4670-BC10-6BE8BA48EEF5}" type="pres">
      <dgm:prSet presAssocID="{BEA624AF-5088-46A9-8270-AABF04B66BB4}" presName="rootText" presStyleLbl="node3" presStyleIdx="0" presStyleCnt="3" custScaleY="337554" custLinFactNeighborX="-47349" custLinFactNeighborY="6036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s-MX"/>
        </a:p>
      </dgm:t>
    </dgm:pt>
    <dgm:pt modelId="{B5C2C688-AA49-4E97-8E1B-3D7E0B14D2DA}" type="pres">
      <dgm:prSet presAssocID="{BEA624AF-5088-46A9-8270-AABF04B66BB4}" presName="rootConnector" presStyleLbl="node3" presStyleIdx="0" presStyleCnt="3"/>
      <dgm:spPr/>
      <dgm:t>
        <a:bodyPr/>
        <a:lstStyle/>
        <a:p>
          <a:endParaRPr lang="es-MX"/>
        </a:p>
      </dgm:t>
    </dgm:pt>
    <dgm:pt modelId="{81E1FFD2-3CE5-43B2-88DE-D9A1A911B21D}" type="pres">
      <dgm:prSet presAssocID="{BEA624AF-5088-46A9-8270-AABF04B66BB4}" presName="hierChild4" presStyleCnt="0"/>
      <dgm:spPr/>
    </dgm:pt>
    <dgm:pt modelId="{D7A75AF9-164C-4131-A769-FA7EFEF1DC62}" type="pres">
      <dgm:prSet presAssocID="{05A40CAF-5874-4495-B98A-EE3F9ECE551D}" presName="Name64" presStyleLbl="parChTrans1D4" presStyleIdx="0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919954"/>
              </a:moveTo>
              <a:lnTo>
                <a:pt x="94142" y="919954"/>
              </a:lnTo>
              <a:lnTo>
                <a:pt x="94142" y="0"/>
              </a:lnTo>
              <a:lnTo>
                <a:pt x="183887" y="0"/>
              </a:lnTo>
            </a:path>
          </a:pathLst>
        </a:custGeom>
      </dgm:spPr>
      <dgm:t>
        <a:bodyPr/>
        <a:lstStyle/>
        <a:p>
          <a:endParaRPr lang="es-MX"/>
        </a:p>
      </dgm:t>
    </dgm:pt>
    <dgm:pt modelId="{1596434A-C329-425F-BAE9-A46BDC07D25B}" type="pres">
      <dgm:prSet presAssocID="{85E9F8FB-E14A-4920-8834-48BE2C3579FE}" presName="hierRoot2" presStyleCnt="0">
        <dgm:presLayoutVars>
          <dgm:hierBranch val="init"/>
        </dgm:presLayoutVars>
      </dgm:prSet>
      <dgm:spPr/>
    </dgm:pt>
    <dgm:pt modelId="{4EEED3F6-8168-4ACA-B146-49AF14F892C6}" type="pres">
      <dgm:prSet presAssocID="{85E9F8FB-E14A-4920-8834-48BE2C3579FE}" presName="rootComposite" presStyleCnt="0"/>
      <dgm:spPr/>
    </dgm:pt>
    <dgm:pt modelId="{E85730F0-3EB4-4EBF-B3A6-25AA88D63FDF}" type="pres">
      <dgm:prSet presAssocID="{85E9F8FB-E14A-4920-8834-48BE2C3579FE}" presName="rootText" presStyleLbl="node4" presStyleIdx="0" presStyleCnt="4" custScaleY="258014" custLinFactNeighborX="-52777" custLinFactNeighborY="-94813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s-MX"/>
        </a:p>
      </dgm:t>
    </dgm:pt>
    <dgm:pt modelId="{C14D5458-8A9F-4736-A48A-31F1FA08CD67}" type="pres">
      <dgm:prSet presAssocID="{85E9F8FB-E14A-4920-8834-48BE2C3579FE}" presName="rootConnector" presStyleLbl="node4" presStyleIdx="0" presStyleCnt="4"/>
      <dgm:spPr/>
      <dgm:t>
        <a:bodyPr/>
        <a:lstStyle/>
        <a:p>
          <a:endParaRPr lang="es-MX"/>
        </a:p>
      </dgm:t>
    </dgm:pt>
    <dgm:pt modelId="{C3D00465-4556-4D61-89E7-C30C0763EACA}" type="pres">
      <dgm:prSet presAssocID="{85E9F8FB-E14A-4920-8834-48BE2C3579FE}" presName="hierChild4" presStyleCnt="0"/>
      <dgm:spPr/>
    </dgm:pt>
    <dgm:pt modelId="{B9966F59-C45D-4B61-85A8-E49E68868674}" type="pres">
      <dgm:prSet presAssocID="{85E9F8FB-E14A-4920-8834-48BE2C3579FE}" presName="hierChild5" presStyleCnt="0"/>
      <dgm:spPr/>
    </dgm:pt>
    <dgm:pt modelId="{96526388-E447-40C1-AD91-BB0B4D478584}" type="pres">
      <dgm:prSet presAssocID="{BCE09AAB-BCAA-4F26-92DB-138991347B2A}" presName="Name64" presStyleLbl="parChTrans1D4" presStyleIdx="1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4142" y="0"/>
              </a:lnTo>
              <a:lnTo>
                <a:pt x="94142" y="275861"/>
              </a:lnTo>
              <a:lnTo>
                <a:pt x="183887" y="275861"/>
              </a:lnTo>
            </a:path>
          </a:pathLst>
        </a:custGeom>
      </dgm:spPr>
      <dgm:t>
        <a:bodyPr/>
        <a:lstStyle/>
        <a:p>
          <a:endParaRPr lang="es-MX"/>
        </a:p>
      </dgm:t>
    </dgm:pt>
    <dgm:pt modelId="{C341A239-B0A2-4F12-9EC1-06BF617F0069}" type="pres">
      <dgm:prSet presAssocID="{19B4E34C-E072-4B98-882F-3495097B9A20}" presName="hierRoot2" presStyleCnt="0">
        <dgm:presLayoutVars>
          <dgm:hierBranch val="init"/>
        </dgm:presLayoutVars>
      </dgm:prSet>
      <dgm:spPr/>
    </dgm:pt>
    <dgm:pt modelId="{7892C066-3B7D-44B2-95A4-111A14BBF83A}" type="pres">
      <dgm:prSet presAssocID="{19B4E34C-E072-4B98-882F-3495097B9A20}" presName="rootComposite" presStyleCnt="0"/>
      <dgm:spPr/>
    </dgm:pt>
    <dgm:pt modelId="{C4E857E4-3D50-46DE-928F-B41D03D02F08}" type="pres">
      <dgm:prSet presAssocID="{19B4E34C-E072-4B98-882F-3495097B9A20}" presName="rootText" presStyleLbl="node4" presStyleIdx="1" presStyleCnt="4" custScaleY="304097" custLinFactNeighborX="-49818" custLinFactNeighborY="-55276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s-MX"/>
        </a:p>
      </dgm:t>
    </dgm:pt>
    <dgm:pt modelId="{9F55D1CC-5993-4578-A6C0-DE91A5032589}" type="pres">
      <dgm:prSet presAssocID="{19B4E34C-E072-4B98-882F-3495097B9A20}" presName="rootConnector" presStyleLbl="node4" presStyleIdx="1" presStyleCnt="4"/>
      <dgm:spPr/>
      <dgm:t>
        <a:bodyPr/>
        <a:lstStyle/>
        <a:p>
          <a:endParaRPr lang="es-MX"/>
        </a:p>
      </dgm:t>
    </dgm:pt>
    <dgm:pt modelId="{B42D84BA-9907-4A86-9CA8-899CDA2A00AD}" type="pres">
      <dgm:prSet presAssocID="{19B4E34C-E072-4B98-882F-3495097B9A20}" presName="hierChild4" presStyleCnt="0"/>
      <dgm:spPr/>
    </dgm:pt>
    <dgm:pt modelId="{331EC52F-4AD6-4106-98FF-FFDE615699EE}" type="pres">
      <dgm:prSet presAssocID="{19B4E34C-E072-4B98-882F-3495097B9A20}" presName="hierChild5" presStyleCnt="0"/>
      <dgm:spPr/>
    </dgm:pt>
    <dgm:pt modelId="{0746DF9E-B0AC-48EE-8DCF-550361BEBB83}" type="pres">
      <dgm:prSet presAssocID="{BEA624AF-5088-46A9-8270-AABF04B66BB4}" presName="hierChild5" presStyleCnt="0"/>
      <dgm:spPr/>
    </dgm:pt>
    <dgm:pt modelId="{E4388F2B-EB1C-4F72-A050-5658C189D8A3}" type="pres">
      <dgm:prSet presAssocID="{FBF5CD2C-E11C-4838-922E-795C3E84D790}" presName="hierChild5" presStyleCnt="0"/>
      <dgm:spPr/>
    </dgm:pt>
    <dgm:pt modelId="{C6C67A58-E690-4B26-A8B3-EB90CCBD66B3}" type="pres">
      <dgm:prSet presAssocID="{1D89BF63-B007-4D26-AEBE-19CFB548917E}" presName="Name64" presStyleLbl="parChTrans1D2" presStyleIdx="1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84227" y="0"/>
              </a:lnTo>
              <a:lnTo>
                <a:pt x="1884227" y="821025"/>
              </a:lnTo>
              <a:lnTo>
                <a:pt x="1973971" y="821025"/>
              </a:lnTo>
            </a:path>
          </a:pathLst>
        </a:custGeom>
      </dgm:spPr>
      <dgm:t>
        <a:bodyPr/>
        <a:lstStyle/>
        <a:p>
          <a:endParaRPr lang="es-MX"/>
        </a:p>
      </dgm:t>
    </dgm:pt>
    <dgm:pt modelId="{E855E55C-EBC3-4E26-B510-244B71FBF0C7}" type="pres">
      <dgm:prSet presAssocID="{ED1AEFBA-8BF2-4619-9FE2-E05E5E5F4354}" presName="hierRoot2" presStyleCnt="0">
        <dgm:presLayoutVars>
          <dgm:hierBranch val="init"/>
        </dgm:presLayoutVars>
      </dgm:prSet>
      <dgm:spPr/>
    </dgm:pt>
    <dgm:pt modelId="{2FFA7AAE-209A-40C7-9A6B-5CF4CD945382}" type="pres">
      <dgm:prSet presAssocID="{ED1AEFBA-8BF2-4619-9FE2-E05E5E5F4354}" presName="rootComposite" presStyleCnt="0"/>
      <dgm:spPr/>
    </dgm:pt>
    <dgm:pt modelId="{CDADECB4-DA02-4F81-8A90-6D655C8FA2EB}" type="pres">
      <dgm:prSet presAssocID="{ED1AEFBA-8BF2-4619-9FE2-E05E5E5F4354}" presName="rootText" presStyleLbl="node2" presStyleIdx="1" presStyleCnt="2" custScaleX="64319" custScaleY="301419" custLinFactNeighborX="-43431" custLinFactNeighborY="-67918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s-MX"/>
        </a:p>
      </dgm:t>
    </dgm:pt>
    <dgm:pt modelId="{2B98E982-E067-47D4-8840-8797FCC766F1}" type="pres">
      <dgm:prSet presAssocID="{ED1AEFBA-8BF2-4619-9FE2-E05E5E5F4354}" presName="rootConnector" presStyleLbl="node2" presStyleIdx="1" presStyleCnt="2"/>
      <dgm:spPr/>
      <dgm:t>
        <a:bodyPr/>
        <a:lstStyle/>
        <a:p>
          <a:endParaRPr lang="es-MX"/>
        </a:p>
      </dgm:t>
    </dgm:pt>
    <dgm:pt modelId="{8E328072-40CC-4F19-BC2A-0D3813792843}" type="pres">
      <dgm:prSet presAssocID="{ED1AEFBA-8BF2-4619-9FE2-E05E5E5F4354}" presName="hierChild4" presStyleCnt="0"/>
      <dgm:spPr/>
    </dgm:pt>
    <dgm:pt modelId="{723BF79B-4AE4-4A1B-8C12-20D7DF9BD19D}" type="pres">
      <dgm:prSet presAssocID="{AEEADD1C-B2E6-4628-B5FF-37EA12B2DEF6}" presName="Name64" presStyleLbl="parChTrans1D3" presStyleIdx="1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79489" y="45720"/>
              </a:lnTo>
            </a:path>
          </a:pathLst>
        </a:custGeom>
      </dgm:spPr>
      <dgm:t>
        <a:bodyPr/>
        <a:lstStyle/>
        <a:p>
          <a:endParaRPr lang="es-MX"/>
        </a:p>
      </dgm:t>
    </dgm:pt>
    <dgm:pt modelId="{E77ACDA5-04E1-4C0A-BB84-5678211E1596}" type="pres">
      <dgm:prSet presAssocID="{18BE07F6-4892-415C-B141-31CED992B185}" presName="hierRoot2" presStyleCnt="0">
        <dgm:presLayoutVars>
          <dgm:hierBranch val="init"/>
        </dgm:presLayoutVars>
      </dgm:prSet>
      <dgm:spPr/>
    </dgm:pt>
    <dgm:pt modelId="{AACD911D-9DAE-40D0-9857-EA751028BEE4}" type="pres">
      <dgm:prSet presAssocID="{18BE07F6-4892-415C-B141-31CED992B185}" presName="rootComposite" presStyleCnt="0"/>
      <dgm:spPr/>
    </dgm:pt>
    <dgm:pt modelId="{F7614B93-C1F0-437B-961F-7B9D20DD6898}" type="pres">
      <dgm:prSet presAssocID="{18BE07F6-4892-415C-B141-31CED992B185}" presName="rootText" presStyleLbl="node3" presStyleIdx="1" presStyleCnt="3" custScaleY="377884" custLinFactNeighborX="-48089" custLinFactNeighborY="-99452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s-MX"/>
        </a:p>
      </dgm:t>
    </dgm:pt>
    <dgm:pt modelId="{9D9939C7-3363-43B9-AB85-B91FC75A1320}" type="pres">
      <dgm:prSet presAssocID="{18BE07F6-4892-415C-B141-31CED992B185}" presName="rootConnector" presStyleLbl="node3" presStyleIdx="1" presStyleCnt="3"/>
      <dgm:spPr/>
      <dgm:t>
        <a:bodyPr/>
        <a:lstStyle/>
        <a:p>
          <a:endParaRPr lang="es-MX"/>
        </a:p>
      </dgm:t>
    </dgm:pt>
    <dgm:pt modelId="{4AD987A9-1033-412E-A89C-AA7878D2114E}" type="pres">
      <dgm:prSet presAssocID="{18BE07F6-4892-415C-B141-31CED992B185}" presName="hierChild4" presStyleCnt="0"/>
      <dgm:spPr/>
    </dgm:pt>
    <dgm:pt modelId="{475833B3-2B0E-451F-B099-0F24F101B966}" type="pres">
      <dgm:prSet presAssocID="{9D096DE4-A68D-4F3C-8851-3269D217534B}" presName="Name64" presStyleLbl="parChTrans1D4" presStyleIdx="2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278174"/>
              </a:moveTo>
              <a:lnTo>
                <a:pt x="94952" y="278174"/>
              </a:lnTo>
              <a:lnTo>
                <a:pt x="94952" y="0"/>
              </a:lnTo>
              <a:lnTo>
                <a:pt x="184697" y="0"/>
              </a:lnTo>
            </a:path>
          </a:pathLst>
        </a:custGeom>
      </dgm:spPr>
      <dgm:t>
        <a:bodyPr/>
        <a:lstStyle/>
        <a:p>
          <a:endParaRPr lang="es-MX"/>
        </a:p>
      </dgm:t>
    </dgm:pt>
    <dgm:pt modelId="{082BF0B9-6E29-48F8-876C-20E031F0E833}" type="pres">
      <dgm:prSet presAssocID="{6194FD8B-35F4-4242-8367-5C34F179CAAC}" presName="hierRoot2" presStyleCnt="0">
        <dgm:presLayoutVars>
          <dgm:hierBranch val="init"/>
        </dgm:presLayoutVars>
      </dgm:prSet>
      <dgm:spPr/>
    </dgm:pt>
    <dgm:pt modelId="{34160625-A60D-4D24-BCCD-A816F70D5AD5}" type="pres">
      <dgm:prSet presAssocID="{6194FD8B-35F4-4242-8367-5C34F179CAAC}" presName="rootComposite" presStyleCnt="0"/>
      <dgm:spPr/>
    </dgm:pt>
    <dgm:pt modelId="{B6E987E7-601E-42C6-8F4B-15164F9C0300}" type="pres">
      <dgm:prSet presAssocID="{6194FD8B-35F4-4242-8367-5C34F179CAAC}" presName="rootText" presStyleLbl="node4" presStyleIdx="2" presStyleCnt="4" custScaleY="273170" custLinFactNeighborX="-52687" custLinFactNeighborY="-52082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s-MX"/>
        </a:p>
      </dgm:t>
    </dgm:pt>
    <dgm:pt modelId="{6F312B35-5846-4BAA-A0D7-6DAF8BD00EA3}" type="pres">
      <dgm:prSet presAssocID="{6194FD8B-35F4-4242-8367-5C34F179CAAC}" presName="rootConnector" presStyleLbl="node4" presStyleIdx="2" presStyleCnt="4"/>
      <dgm:spPr/>
      <dgm:t>
        <a:bodyPr/>
        <a:lstStyle/>
        <a:p>
          <a:endParaRPr lang="es-MX"/>
        </a:p>
      </dgm:t>
    </dgm:pt>
    <dgm:pt modelId="{719D0974-6D6E-4DB1-9D2E-B4533D5DD93F}" type="pres">
      <dgm:prSet presAssocID="{6194FD8B-35F4-4242-8367-5C34F179CAAC}" presName="hierChild4" presStyleCnt="0"/>
      <dgm:spPr/>
    </dgm:pt>
    <dgm:pt modelId="{5CABCB68-D669-4F8C-A5DC-BFD2756C6F07}" type="pres">
      <dgm:prSet presAssocID="{6194FD8B-35F4-4242-8367-5C34F179CAAC}" presName="hierChild5" presStyleCnt="0"/>
      <dgm:spPr/>
    </dgm:pt>
    <dgm:pt modelId="{8F5523E9-A47B-4D6D-8F96-83488D6C864E}" type="pres">
      <dgm:prSet presAssocID="{57CE9AF9-EDD1-494E-A7EF-D3CC2E84EACC}" presName="Name64" presStyleLbl="parChTrans1D4" presStyleIdx="3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4952" y="0"/>
              </a:lnTo>
              <a:lnTo>
                <a:pt x="94952" y="687128"/>
              </a:lnTo>
              <a:lnTo>
                <a:pt x="184697" y="687128"/>
              </a:lnTo>
            </a:path>
          </a:pathLst>
        </a:custGeom>
      </dgm:spPr>
      <dgm:t>
        <a:bodyPr/>
        <a:lstStyle/>
        <a:p>
          <a:endParaRPr lang="es-MX"/>
        </a:p>
      </dgm:t>
    </dgm:pt>
    <dgm:pt modelId="{3E57E2BA-CBC7-4D5F-A868-EA1675D3CD5C}" type="pres">
      <dgm:prSet presAssocID="{CD0DBAB8-E984-4AC1-99EF-E9D08C146439}" presName="hierRoot2" presStyleCnt="0">
        <dgm:presLayoutVars>
          <dgm:hierBranch val="init"/>
        </dgm:presLayoutVars>
      </dgm:prSet>
      <dgm:spPr/>
    </dgm:pt>
    <dgm:pt modelId="{C8356D4B-275C-4B52-B01C-4AAE11866930}" type="pres">
      <dgm:prSet presAssocID="{CD0DBAB8-E984-4AC1-99EF-E9D08C146439}" presName="rootComposite" presStyleCnt="0"/>
      <dgm:spPr/>
    </dgm:pt>
    <dgm:pt modelId="{65CAEF0C-BE39-4845-8338-B314B3A1707F}" type="pres">
      <dgm:prSet presAssocID="{CD0DBAB8-E984-4AC1-99EF-E9D08C146439}" presName="rootText" presStyleLbl="node4" presStyleIdx="3" presStyleCnt="4" custScaleY="224906" custLinFactNeighborX="-51947" custLinFactNeighborY="-9394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s-MX"/>
        </a:p>
      </dgm:t>
    </dgm:pt>
    <dgm:pt modelId="{B2FC5F3D-A0FD-4FAE-B893-28B29DB26534}" type="pres">
      <dgm:prSet presAssocID="{CD0DBAB8-E984-4AC1-99EF-E9D08C146439}" presName="rootConnector" presStyleLbl="node4" presStyleIdx="3" presStyleCnt="4"/>
      <dgm:spPr/>
      <dgm:t>
        <a:bodyPr/>
        <a:lstStyle/>
        <a:p>
          <a:endParaRPr lang="es-MX"/>
        </a:p>
      </dgm:t>
    </dgm:pt>
    <dgm:pt modelId="{D11B1A70-91B3-4E0C-B992-3410C505A842}" type="pres">
      <dgm:prSet presAssocID="{CD0DBAB8-E984-4AC1-99EF-E9D08C146439}" presName="hierChild4" presStyleCnt="0"/>
      <dgm:spPr/>
    </dgm:pt>
    <dgm:pt modelId="{3B9DDCF9-5080-4AEE-9362-5A656E846376}" type="pres">
      <dgm:prSet presAssocID="{CD0DBAB8-E984-4AC1-99EF-E9D08C146439}" presName="hierChild5" presStyleCnt="0"/>
      <dgm:spPr/>
    </dgm:pt>
    <dgm:pt modelId="{39FC00CD-2196-4190-BC36-D906F15A3E97}" type="pres">
      <dgm:prSet presAssocID="{18BE07F6-4892-415C-B141-31CED992B185}" presName="hierChild5" presStyleCnt="0"/>
      <dgm:spPr/>
    </dgm:pt>
    <dgm:pt modelId="{2EECD641-64AB-457C-955A-1BD0B983F424}" type="pres">
      <dgm:prSet presAssocID="{ED1AEFBA-8BF2-4619-9FE2-E05E5E5F4354}" presName="hierChild5" presStyleCnt="0"/>
      <dgm:spPr/>
    </dgm:pt>
    <dgm:pt modelId="{66ECD185-2329-4ADF-8C85-677D8992347F}" type="pres">
      <dgm:prSet presAssocID="{44076615-F5BD-4F1D-B4A4-79A4B81A3351}" presName="hierChild3" presStyleCnt="0"/>
      <dgm:spPr/>
    </dgm:pt>
    <dgm:pt modelId="{89F790CF-7ED5-4A90-9E23-F449E7BD5E8D}" type="pres">
      <dgm:prSet presAssocID="{1BF812CD-DC8E-457D-8BE2-E05472AA09FD}" presName="Name115" presStyleLbl="parChTrans1D2" presStyleIdx="2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144584"/>
              </a:moveTo>
              <a:lnTo>
                <a:pt x="1578547" y="144584"/>
              </a:lnTo>
              <a:lnTo>
                <a:pt x="1578547" y="0"/>
              </a:lnTo>
            </a:path>
          </a:pathLst>
        </a:custGeom>
      </dgm:spPr>
      <dgm:t>
        <a:bodyPr/>
        <a:lstStyle/>
        <a:p>
          <a:endParaRPr lang="es-MX"/>
        </a:p>
      </dgm:t>
    </dgm:pt>
    <dgm:pt modelId="{6AFA18C1-487A-41C9-B5E5-E1B36F867EB8}" type="pres">
      <dgm:prSet presAssocID="{D57CAA9B-0C6A-4772-9D6C-EE492CBA303E}" presName="hierRoot3" presStyleCnt="0">
        <dgm:presLayoutVars>
          <dgm:hierBranch val="init"/>
        </dgm:presLayoutVars>
      </dgm:prSet>
      <dgm:spPr/>
    </dgm:pt>
    <dgm:pt modelId="{EAA97958-7555-4A7F-9F21-A4C492A90384}" type="pres">
      <dgm:prSet presAssocID="{D57CAA9B-0C6A-4772-9D6C-EE492CBA303E}" presName="rootComposite3" presStyleCnt="0"/>
      <dgm:spPr/>
    </dgm:pt>
    <dgm:pt modelId="{AB0E9F47-8F8E-4CAD-99DB-4943AFD1DDB0}" type="pres">
      <dgm:prSet presAssocID="{D57CAA9B-0C6A-4772-9D6C-EE492CBA303E}" presName="rootText3" presStyleLbl="asst1" presStyleIdx="0" presStyleCnt="2" custScaleX="48573" custScaleY="172851" custLinFactNeighborX="52752" custLinFactNeighborY="-26823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s-MX"/>
        </a:p>
      </dgm:t>
    </dgm:pt>
    <dgm:pt modelId="{D6780BAC-5D6D-47EA-A366-6A4D5A76A450}" type="pres">
      <dgm:prSet presAssocID="{D57CAA9B-0C6A-4772-9D6C-EE492CBA303E}" presName="rootConnector3" presStyleLbl="asst1" presStyleIdx="0" presStyleCnt="2"/>
      <dgm:spPr/>
      <dgm:t>
        <a:bodyPr/>
        <a:lstStyle/>
        <a:p>
          <a:endParaRPr lang="es-MX"/>
        </a:p>
      </dgm:t>
    </dgm:pt>
    <dgm:pt modelId="{AD1D0C05-5346-4E24-8B06-D36B796B8C1D}" type="pres">
      <dgm:prSet presAssocID="{D57CAA9B-0C6A-4772-9D6C-EE492CBA303E}" presName="hierChild6" presStyleCnt="0"/>
      <dgm:spPr/>
    </dgm:pt>
    <dgm:pt modelId="{3C438B32-5905-4785-A4C2-AC594A289488}" type="pres">
      <dgm:prSet presAssocID="{D57CAA9B-0C6A-4772-9D6C-EE492CBA303E}" presName="hierChild7" presStyleCnt="0"/>
      <dgm:spPr/>
    </dgm:pt>
    <dgm:pt modelId="{C49A3959-33BB-4D1E-8B03-BE249E6B03D1}" type="pres">
      <dgm:prSet presAssocID="{27CE1963-C84E-4A9E-90C6-594AF656CAE5}" presName="Name115" presStyleLbl="parChTrans1D2" presStyleIdx="3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555441"/>
              </a:moveTo>
              <a:lnTo>
                <a:pt x="594011" y="555441"/>
              </a:lnTo>
              <a:lnTo>
                <a:pt x="594011" y="0"/>
              </a:lnTo>
            </a:path>
          </a:pathLst>
        </a:custGeom>
      </dgm:spPr>
      <dgm:t>
        <a:bodyPr/>
        <a:lstStyle/>
        <a:p>
          <a:endParaRPr lang="es-MX"/>
        </a:p>
      </dgm:t>
    </dgm:pt>
    <dgm:pt modelId="{E7B88C8A-8F61-485A-95A0-878014F0B294}" type="pres">
      <dgm:prSet presAssocID="{5488A1C3-E672-46AD-8679-A218079ED3FE}" presName="hierRoot3" presStyleCnt="0">
        <dgm:presLayoutVars>
          <dgm:hierBranch val="init"/>
        </dgm:presLayoutVars>
      </dgm:prSet>
      <dgm:spPr/>
    </dgm:pt>
    <dgm:pt modelId="{A9EBE204-8927-4242-8951-42F9BE0CDA71}" type="pres">
      <dgm:prSet presAssocID="{5488A1C3-E672-46AD-8679-A218079ED3FE}" presName="rootComposite3" presStyleCnt="0"/>
      <dgm:spPr/>
    </dgm:pt>
    <dgm:pt modelId="{3A82C620-7ECB-420A-9F18-8C340CD35E04}" type="pres">
      <dgm:prSet presAssocID="{5488A1C3-E672-46AD-8679-A218079ED3FE}" presName="rootText3" presStyleLbl="asst1" presStyleIdx="1" presStyleCnt="2" custScaleY="286402" custLinFactY="-269084" custLinFactNeighborX="-2331" custLinFactNeighborY="-300000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s-MX"/>
        </a:p>
      </dgm:t>
    </dgm:pt>
    <dgm:pt modelId="{B18967E0-CADA-493B-BAA8-0092AFC7764E}" type="pres">
      <dgm:prSet presAssocID="{5488A1C3-E672-46AD-8679-A218079ED3FE}" presName="rootConnector3" presStyleLbl="asst1" presStyleIdx="1" presStyleCnt="2"/>
      <dgm:spPr/>
      <dgm:t>
        <a:bodyPr/>
        <a:lstStyle/>
        <a:p>
          <a:endParaRPr lang="es-MX"/>
        </a:p>
      </dgm:t>
    </dgm:pt>
    <dgm:pt modelId="{1531E60B-2CCB-4B2A-8BE1-E33365A7C0F4}" type="pres">
      <dgm:prSet presAssocID="{5488A1C3-E672-46AD-8679-A218079ED3FE}" presName="hierChild6" presStyleCnt="0"/>
      <dgm:spPr/>
    </dgm:pt>
    <dgm:pt modelId="{1D6FAB3D-B2F4-45E2-B86E-5CD97C775B14}" type="pres">
      <dgm:prSet presAssocID="{6E440B7E-F489-423E-B3DC-82ECB145BE6B}" presName="Name64" presStyleLbl="parChTrans1D3" presStyleIdx="2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0" y="417696"/>
              </a:moveTo>
              <a:lnTo>
                <a:pt x="158596" y="417696"/>
              </a:lnTo>
              <a:lnTo>
                <a:pt x="158596" y="0"/>
              </a:lnTo>
              <a:lnTo>
                <a:pt x="248341" y="0"/>
              </a:lnTo>
            </a:path>
          </a:pathLst>
        </a:custGeom>
      </dgm:spPr>
      <dgm:t>
        <a:bodyPr/>
        <a:lstStyle/>
        <a:p>
          <a:endParaRPr lang="es-MX"/>
        </a:p>
      </dgm:t>
    </dgm:pt>
    <dgm:pt modelId="{F5C3D521-FD3A-499F-A076-2DD0B0927B5E}" type="pres">
      <dgm:prSet presAssocID="{67BD5E3A-D930-4F30-B94B-E9D1BF561DDE}" presName="hierRoot2" presStyleCnt="0">
        <dgm:presLayoutVars>
          <dgm:hierBranch val="init"/>
        </dgm:presLayoutVars>
      </dgm:prSet>
      <dgm:spPr/>
    </dgm:pt>
    <dgm:pt modelId="{D8428C96-75B5-4AFE-AB48-4F697A76DFA2}" type="pres">
      <dgm:prSet presAssocID="{67BD5E3A-D930-4F30-B94B-E9D1BF561DDE}" presName="rootComposite" presStyleCnt="0"/>
      <dgm:spPr/>
    </dgm:pt>
    <dgm:pt modelId="{07E43CBA-C75A-4122-8845-3316438276D5}" type="pres">
      <dgm:prSet presAssocID="{67BD5E3A-D930-4F30-B94B-E9D1BF561DDE}" presName="rootText" presStyleLbl="node3" presStyleIdx="2" presStyleCnt="3" custScaleX="59954" custScaleY="147562" custLinFactY="-300000" custLinFactNeighborX="3861" custLinFactNeighborY="-362415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s-MX"/>
        </a:p>
      </dgm:t>
    </dgm:pt>
    <dgm:pt modelId="{F65EEA61-E6C6-4136-A379-3E8DF46E318F}" type="pres">
      <dgm:prSet presAssocID="{67BD5E3A-D930-4F30-B94B-E9D1BF561DDE}" presName="rootConnector" presStyleLbl="node3" presStyleIdx="2" presStyleCnt="3"/>
      <dgm:spPr/>
      <dgm:t>
        <a:bodyPr/>
        <a:lstStyle/>
        <a:p>
          <a:endParaRPr lang="es-MX"/>
        </a:p>
      </dgm:t>
    </dgm:pt>
    <dgm:pt modelId="{9D9CF1E8-FC0A-47D4-AB39-56452D39804F}" type="pres">
      <dgm:prSet presAssocID="{67BD5E3A-D930-4F30-B94B-E9D1BF561DDE}" presName="hierChild4" presStyleCnt="0"/>
      <dgm:spPr/>
    </dgm:pt>
    <dgm:pt modelId="{F9E155F8-85A8-47F9-B370-F7F6B46E5566}" type="pres">
      <dgm:prSet presAssocID="{67BD5E3A-D930-4F30-B94B-E9D1BF561DDE}" presName="hierChild5" presStyleCnt="0"/>
      <dgm:spPr/>
    </dgm:pt>
    <dgm:pt modelId="{B0202D2B-EB68-446C-BAE5-78C5F6A771AF}" type="pres">
      <dgm:prSet presAssocID="{5488A1C3-E672-46AD-8679-A218079ED3FE}" presName="hierChild7" presStyleCnt="0"/>
      <dgm:spPr/>
    </dgm:pt>
  </dgm:ptLst>
  <dgm:cxnLst>
    <dgm:cxn modelId="{009519F8-D387-45B7-BA66-A7AF84CD08FA}" type="presOf" srcId="{1D89BF63-B007-4D26-AEBE-19CFB548917E}" destId="{C6C67A58-E690-4B26-A8B3-EB90CCBD66B3}" srcOrd="0" destOrd="0" presId="urn:microsoft.com/office/officeart/2009/3/layout/HorizontalOrganizationChart"/>
    <dgm:cxn modelId="{32D53AC7-DC6F-44EB-BB17-E2A1BB05E5CF}" srcId="{FBF5CD2C-E11C-4838-922E-795C3E84D790}" destId="{BEA624AF-5088-46A9-8270-AABF04B66BB4}" srcOrd="0" destOrd="0" parTransId="{2A63206F-2DA7-493B-B919-08DC79B8232E}" sibTransId="{3B8C212C-22C8-4201-A5F9-AE2AB991FAE3}"/>
    <dgm:cxn modelId="{658FD424-1C15-47DF-82D7-FEE7A75FA922}" srcId="{44076615-F5BD-4F1D-B4A4-79A4B81A3351}" destId="{FBF5CD2C-E11C-4838-922E-795C3E84D790}" srcOrd="2" destOrd="0" parTransId="{E8A6FA48-E51C-48D0-90F6-A92BF1363D0E}" sibTransId="{A44F052A-7358-47D7-938C-68C4CDE0CB07}"/>
    <dgm:cxn modelId="{D33146C4-FE70-4F8C-941D-172A90F10454}" srcId="{44076615-F5BD-4F1D-B4A4-79A4B81A3351}" destId="{ED1AEFBA-8BF2-4619-9FE2-E05E5E5F4354}" srcOrd="3" destOrd="0" parTransId="{1D89BF63-B007-4D26-AEBE-19CFB548917E}" sibTransId="{F357553A-85CB-4230-985F-7947C560990B}"/>
    <dgm:cxn modelId="{73913080-720D-4B5E-8B31-A0F7A58DD682}" type="presOf" srcId="{19B4E34C-E072-4B98-882F-3495097B9A20}" destId="{C4E857E4-3D50-46DE-928F-B41D03D02F08}" srcOrd="0" destOrd="0" presId="urn:microsoft.com/office/officeart/2009/3/layout/HorizontalOrganizationChart"/>
    <dgm:cxn modelId="{523BC5C3-37C7-416F-823A-255AE5914B69}" type="presOf" srcId="{5488A1C3-E672-46AD-8679-A218079ED3FE}" destId="{3A82C620-7ECB-420A-9F18-8C340CD35E04}" srcOrd="0" destOrd="0" presId="urn:microsoft.com/office/officeart/2009/3/layout/HorizontalOrganizationChart"/>
    <dgm:cxn modelId="{03946737-56F2-4C14-86E0-B67F350C7130}" type="presOf" srcId="{6194FD8B-35F4-4242-8367-5C34F179CAAC}" destId="{B6E987E7-601E-42C6-8F4B-15164F9C0300}" srcOrd="0" destOrd="0" presId="urn:microsoft.com/office/officeart/2009/3/layout/HorizontalOrganizationChart"/>
    <dgm:cxn modelId="{F765CF3B-2884-4E8B-9DE4-1550389774D5}" type="presOf" srcId="{44076615-F5BD-4F1D-B4A4-79A4B81A3351}" destId="{55592611-A17A-4B03-A645-C2896DDBA0B2}" srcOrd="1" destOrd="0" presId="urn:microsoft.com/office/officeart/2009/3/layout/HorizontalOrganizationChart"/>
    <dgm:cxn modelId="{D15B07DA-EBCB-4312-9E05-56DF95F6B508}" type="presOf" srcId="{2A63206F-2DA7-493B-B919-08DC79B8232E}" destId="{735C41FE-6C79-434F-8C39-7F7067E44BBE}" srcOrd="0" destOrd="0" presId="urn:microsoft.com/office/officeart/2009/3/layout/HorizontalOrganizationChart"/>
    <dgm:cxn modelId="{9E16C775-187F-45BC-B62C-AA885EBEA7F4}" srcId="{44076615-F5BD-4F1D-B4A4-79A4B81A3351}" destId="{D57CAA9B-0C6A-4772-9D6C-EE492CBA303E}" srcOrd="0" destOrd="0" parTransId="{1BF812CD-DC8E-457D-8BE2-E05472AA09FD}" sibTransId="{4E5E6606-8C73-4008-9029-003764E1D9F2}"/>
    <dgm:cxn modelId="{B098309C-24A8-44B6-AC85-4F95D328EF01}" type="presOf" srcId="{BEA624AF-5088-46A9-8270-AABF04B66BB4}" destId="{B5C2C688-AA49-4E97-8E1B-3D7E0B14D2DA}" srcOrd="1" destOrd="0" presId="urn:microsoft.com/office/officeart/2009/3/layout/HorizontalOrganizationChart"/>
    <dgm:cxn modelId="{2B6E3D52-C5AB-4C69-84B7-CA3C9E5D1AAE}" type="presOf" srcId="{FBF5CD2C-E11C-4838-922E-795C3E84D790}" destId="{28213A3F-0190-4274-A123-2F443641DDC0}" srcOrd="0" destOrd="0" presId="urn:microsoft.com/office/officeart/2009/3/layout/HorizontalOrganizationChart"/>
    <dgm:cxn modelId="{A9BE09D6-ABC1-4A86-9DFB-BBFE266DAE9D}" type="presOf" srcId="{1BF812CD-DC8E-457D-8BE2-E05472AA09FD}" destId="{89F790CF-7ED5-4A90-9E23-F449E7BD5E8D}" srcOrd="0" destOrd="0" presId="urn:microsoft.com/office/officeart/2009/3/layout/HorizontalOrganizationChart"/>
    <dgm:cxn modelId="{79EE3629-6C20-46AF-8160-2DF278F483FC}" type="presOf" srcId="{D57CAA9B-0C6A-4772-9D6C-EE492CBA303E}" destId="{AB0E9F47-8F8E-4CAD-99DB-4943AFD1DDB0}" srcOrd="0" destOrd="0" presId="urn:microsoft.com/office/officeart/2009/3/layout/HorizontalOrganizationChart"/>
    <dgm:cxn modelId="{89F775A7-E143-45AD-8863-138E433E5910}" type="presOf" srcId="{19B4E34C-E072-4B98-882F-3495097B9A20}" destId="{9F55D1CC-5993-4578-A6C0-DE91A5032589}" srcOrd="1" destOrd="0" presId="urn:microsoft.com/office/officeart/2009/3/layout/HorizontalOrganizationChart"/>
    <dgm:cxn modelId="{CB68CA18-CDBA-4767-8DCE-A34B411F5093}" type="presOf" srcId="{FBF5CD2C-E11C-4838-922E-795C3E84D790}" destId="{025A7A7A-F821-40B3-87CD-FA24AD8EF114}" srcOrd="1" destOrd="0" presId="urn:microsoft.com/office/officeart/2009/3/layout/HorizontalOrganizationChart"/>
    <dgm:cxn modelId="{9A989716-10C8-408F-9D00-5C2E586FB83F}" type="presOf" srcId="{ED1AEFBA-8BF2-4619-9FE2-E05E5E5F4354}" destId="{CDADECB4-DA02-4F81-8A90-6D655C8FA2EB}" srcOrd="0" destOrd="0" presId="urn:microsoft.com/office/officeart/2009/3/layout/HorizontalOrganizationChart"/>
    <dgm:cxn modelId="{81B47DF6-EC10-4C6A-AAAD-0852780998B7}" type="presOf" srcId="{67BD5E3A-D930-4F30-B94B-E9D1BF561DDE}" destId="{07E43CBA-C75A-4122-8845-3316438276D5}" srcOrd="0" destOrd="0" presId="urn:microsoft.com/office/officeart/2009/3/layout/HorizontalOrganizationChart"/>
    <dgm:cxn modelId="{2CF7D999-E11F-4087-A56F-43C2EF6B5FF9}" type="presOf" srcId="{CD0DBAB8-E984-4AC1-99EF-E9D08C146439}" destId="{65CAEF0C-BE39-4845-8338-B314B3A1707F}" srcOrd="0" destOrd="0" presId="urn:microsoft.com/office/officeart/2009/3/layout/HorizontalOrganizationChart"/>
    <dgm:cxn modelId="{CC494440-901B-4E44-A792-84A11D65AEFD}" srcId="{BEA624AF-5088-46A9-8270-AABF04B66BB4}" destId="{85E9F8FB-E14A-4920-8834-48BE2C3579FE}" srcOrd="0" destOrd="0" parTransId="{05A40CAF-5874-4495-B98A-EE3F9ECE551D}" sibTransId="{DD3F67A0-A23D-4F40-A708-373F1270FFFB}"/>
    <dgm:cxn modelId="{092587E8-3481-405D-8DD0-4D4967125C4E}" type="presOf" srcId="{BEA624AF-5088-46A9-8270-AABF04B66BB4}" destId="{95C01082-EC51-4670-BC10-6BE8BA48EEF5}" srcOrd="0" destOrd="0" presId="urn:microsoft.com/office/officeart/2009/3/layout/HorizontalOrganizationChart"/>
    <dgm:cxn modelId="{46590CE9-AD10-469B-985A-00799E459899}" srcId="{44076615-F5BD-4F1D-B4A4-79A4B81A3351}" destId="{5488A1C3-E672-46AD-8679-A218079ED3FE}" srcOrd="1" destOrd="0" parTransId="{27CE1963-C84E-4A9E-90C6-594AF656CAE5}" sibTransId="{2EE24F17-942D-4A79-AA5B-11A089A49381}"/>
    <dgm:cxn modelId="{F35024D2-D341-4339-BCCD-366961F930BF}" type="presOf" srcId="{E8A6FA48-E51C-48D0-90F6-A92BF1363D0E}" destId="{E3882F7F-AD77-4625-822C-33407531BE17}" srcOrd="0" destOrd="0" presId="urn:microsoft.com/office/officeart/2009/3/layout/HorizontalOrganizationChart"/>
    <dgm:cxn modelId="{BE93395C-263A-4647-91AD-C48E5DDF0E51}" type="presOf" srcId="{18BE07F6-4892-415C-B141-31CED992B185}" destId="{9D9939C7-3363-43B9-AB85-B91FC75A1320}" srcOrd="1" destOrd="0" presId="urn:microsoft.com/office/officeart/2009/3/layout/HorizontalOrganizationChart"/>
    <dgm:cxn modelId="{689C460F-2D7A-42AE-A1F3-0C682B37D61F}" srcId="{18BE07F6-4892-415C-B141-31CED992B185}" destId="{CD0DBAB8-E984-4AC1-99EF-E9D08C146439}" srcOrd="1" destOrd="0" parTransId="{57CE9AF9-EDD1-494E-A7EF-D3CC2E84EACC}" sibTransId="{190D5EAB-7A59-49A5-8FC2-B08BF8E10A65}"/>
    <dgm:cxn modelId="{52A548B4-99ED-4614-9AEA-9B01DE93219A}" type="presOf" srcId="{CE842D97-912F-4304-8BA3-133752941F46}" destId="{D08CDD75-9F96-433B-B7E3-099951B2AC8D}" srcOrd="0" destOrd="0" presId="urn:microsoft.com/office/officeart/2009/3/layout/HorizontalOrganizationChart"/>
    <dgm:cxn modelId="{3109212A-FA84-464A-811D-2AFDBA5C03C5}" type="presOf" srcId="{CD0DBAB8-E984-4AC1-99EF-E9D08C146439}" destId="{B2FC5F3D-A0FD-4FAE-B893-28B29DB26534}" srcOrd="1" destOrd="0" presId="urn:microsoft.com/office/officeart/2009/3/layout/HorizontalOrganizationChart"/>
    <dgm:cxn modelId="{09762607-9A9A-4821-B397-F852B7C481B8}" type="presOf" srcId="{27CE1963-C84E-4A9E-90C6-594AF656CAE5}" destId="{C49A3959-33BB-4D1E-8B03-BE249E6B03D1}" srcOrd="0" destOrd="0" presId="urn:microsoft.com/office/officeart/2009/3/layout/HorizontalOrganizationChart"/>
    <dgm:cxn modelId="{035876B2-E5C4-4F30-B729-6051AD09363C}" type="presOf" srcId="{05A40CAF-5874-4495-B98A-EE3F9ECE551D}" destId="{D7A75AF9-164C-4131-A769-FA7EFEF1DC62}" srcOrd="0" destOrd="0" presId="urn:microsoft.com/office/officeart/2009/3/layout/HorizontalOrganizationChart"/>
    <dgm:cxn modelId="{5B22162B-48CC-4E58-9C8A-DAC3194E7AD8}" type="presOf" srcId="{AEEADD1C-B2E6-4628-B5FF-37EA12B2DEF6}" destId="{723BF79B-4AE4-4A1B-8C12-20D7DF9BD19D}" srcOrd="0" destOrd="0" presId="urn:microsoft.com/office/officeart/2009/3/layout/HorizontalOrganizationChart"/>
    <dgm:cxn modelId="{19E3AFAB-872D-4121-B382-291475956C8B}" srcId="{CE842D97-912F-4304-8BA3-133752941F46}" destId="{44076615-F5BD-4F1D-B4A4-79A4B81A3351}" srcOrd="0" destOrd="0" parTransId="{2EBA8990-AE1C-4287-8F74-96A66CEC05DA}" sibTransId="{02FC064B-A702-4A12-91E1-C6BD05A7244D}"/>
    <dgm:cxn modelId="{9310D326-488C-468A-B3E4-063F9F9F2DA4}" type="presOf" srcId="{85E9F8FB-E14A-4920-8834-48BE2C3579FE}" destId="{E85730F0-3EB4-4EBF-B3A6-25AA88D63FDF}" srcOrd="0" destOrd="0" presId="urn:microsoft.com/office/officeart/2009/3/layout/HorizontalOrganizationChart"/>
    <dgm:cxn modelId="{021796BD-5031-4D67-83EE-A57FA13F59E6}" type="presOf" srcId="{18BE07F6-4892-415C-B141-31CED992B185}" destId="{F7614B93-C1F0-437B-961F-7B9D20DD6898}" srcOrd="0" destOrd="0" presId="urn:microsoft.com/office/officeart/2009/3/layout/HorizontalOrganizationChart"/>
    <dgm:cxn modelId="{4BBEE4C4-AB29-474F-90B8-59C0E899388A}" type="presOf" srcId="{44076615-F5BD-4F1D-B4A4-79A4B81A3351}" destId="{06F91EC2-0510-43CB-927E-D9778502EE98}" srcOrd="0" destOrd="0" presId="urn:microsoft.com/office/officeart/2009/3/layout/HorizontalOrganizationChart"/>
    <dgm:cxn modelId="{9EDAFB50-AE47-4AAA-B0A2-2D92E853D82B}" srcId="{5488A1C3-E672-46AD-8679-A218079ED3FE}" destId="{67BD5E3A-D930-4F30-B94B-E9D1BF561DDE}" srcOrd="0" destOrd="0" parTransId="{6E440B7E-F489-423E-B3DC-82ECB145BE6B}" sibTransId="{49B935FC-0AEF-4251-951C-537A80206B52}"/>
    <dgm:cxn modelId="{E6511FB7-AA98-48CB-8180-4CEC1DD4980E}" type="presOf" srcId="{85E9F8FB-E14A-4920-8834-48BE2C3579FE}" destId="{C14D5458-8A9F-4736-A48A-31F1FA08CD67}" srcOrd="1" destOrd="0" presId="urn:microsoft.com/office/officeart/2009/3/layout/HorizontalOrganizationChart"/>
    <dgm:cxn modelId="{CE95E46D-0FF9-4E82-A06D-2308CBA1E023}" type="presOf" srcId="{6E440B7E-F489-423E-B3DC-82ECB145BE6B}" destId="{1D6FAB3D-B2F4-45E2-B86E-5CD97C775B14}" srcOrd="0" destOrd="0" presId="urn:microsoft.com/office/officeart/2009/3/layout/HorizontalOrganizationChart"/>
    <dgm:cxn modelId="{81BF0378-0ACE-4D55-B2BF-719F5C2C259E}" type="presOf" srcId="{D57CAA9B-0C6A-4772-9D6C-EE492CBA303E}" destId="{D6780BAC-5D6D-47EA-A366-6A4D5A76A450}" srcOrd="1" destOrd="0" presId="urn:microsoft.com/office/officeart/2009/3/layout/HorizontalOrganizationChart"/>
    <dgm:cxn modelId="{1D788BBB-7AAB-42A2-94AC-E3E17C0D3C04}" type="presOf" srcId="{BCE09AAB-BCAA-4F26-92DB-138991347B2A}" destId="{96526388-E447-40C1-AD91-BB0B4D478584}" srcOrd="0" destOrd="0" presId="urn:microsoft.com/office/officeart/2009/3/layout/HorizontalOrganizationChart"/>
    <dgm:cxn modelId="{06890A6D-ED6B-49FA-939B-1C1F568DEC8A}" type="presOf" srcId="{9D096DE4-A68D-4F3C-8851-3269D217534B}" destId="{475833B3-2B0E-451F-B099-0F24F101B966}" srcOrd="0" destOrd="0" presId="urn:microsoft.com/office/officeart/2009/3/layout/HorizontalOrganizationChart"/>
    <dgm:cxn modelId="{535C5FAD-A22E-4B20-A606-34000B08911B}" type="presOf" srcId="{6194FD8B-35F4-4242-8367-5C34F179CAAC}" destId="{6F312B35-5846-4BAA-A0D7-6DAF8BD00EA3}" srcOrd="1" destOrd="0" presId="urn:microsoft.com/office/officeart/2009/3/layout/HorizontalOrganizationChart"/>
    <dgm:cxn modelId="{C8E09C28-BE85-4DD3-AC83-E9F86EBC4257}" type="presOf" srcId="{ED1AEFBA-8BF2-4619-9FE2-E05E5E5F4354}" destId="{2B98E982-E067-47D4-8840-8797FCC766F1}" srcOrd="1" destOrd="0" presId="urn:microsoft.com/office/officeart/2009/3/layout/HorizontalOrganizationChart"/>
    <dgm:cxn modelId="{D5F64C51-BE3D-44F0-BEE7-16DD4D9F8D2B}" type="presOf" srcId="{57CE9AF9-EDD1-494E-A7EF-D3CC2E84EACC}" destId="{8F5523E9-A47B-4D6D-8F96-83488D6C864E}" srcOrd="0" destOrd="0" presId="urn:microsoft.com/office/officeart/2009/3/layout/HorizontalOrganizationChart"/>
    <dgm:cxn modelId="{27CA9663-1336-4ADC-BB40-B3DCBEA21049}" srcId="{BEA624AF-5088-46A9-8270-AABF04B66BB4}" destId="{19B4E34C-E072-4B98-882F-3495097B9A20}" srcOrd="1" destOrd="0" parTransId="{BCE09AAB-BCAA-4F26-92DB-138991347B2A}" sibTransId="{7AD4FE9E-D4CC-4B0C-B161-49BFD66743FD}"/>
    <dgm:cxn modelId="{B169E800-FE9A-4896-880A-308522502C43}" srcId="{18BE07F6-4892-415C-B141-31CED992B185}" destId="{6194FD8B-35F4-4242-8367-5C34F179CAAC}" srcOrd="0" destOrd="0" parTransId="{9D096DE4-A68D-4F3C-8851-3269D217534B}" sibTransId="{709BD49B-2BA5-4FAB-8F23-785F2DAF9674}"/>
    <dgm:cxn modelId="{986C2539-9B48-4683-85FC-99232487EC2E}" type="presOf" srcId="{5488A1C3-E672-46AD-8679-A218079ED3FE}" destId="{B18967E0-CADA-493B-BAA8-0092AFC7764E}" srcOrd="1" destOrd="0" presId="urn:microsoft.com/office/officeart/2009/3/layout/HorizontalOrganizationChart"/>
    <dgm:cxn modelId="{E153CDCE-766D-46D3-80F7-C97398495664}" type="presOf" srcId="{67BD5E3A-D930-4F30-B94B-E9D1BF561DDE}" destId="{F65EEA61-E6C6-4136-A379-3E8DF46E318F}" srcOrd="1" destOrd="0" presId="urn:microsoft.com/office/officeart/2009/3/layout/HorizontalOrganizationChart"/>
    <dgm:cxn modelId="{9F81E4EC-4881-482B-9DDC-F8208A958110}" srcId="{ED1AEFBA-8BF2-4619-9FE2-E05E5E5F4354}" destId="{18BE07F6-4892-415C-B141-31CED992B185}" srcOrd="0" destOrd="0" parTransId="{AEEADD1C-B2E6-4628-B5FF-37EA12B2DEF6}" sibTransId="{DA52FECF-ADC4-459C-B178-38DB5C61A654}"/>
    <dgm:cxn modelId="{ACD49FBD-5B4B-48D4-AE64-38864DD21A7F}" type="presParOf" srcId="{D08CDD75-9F96-433B-B7E3-099951B2AC8D}" destId="{17DB17A8-C6DA-4A8A-B26D-CA135D89FF05}" srcOrd="0" destOrd="0" presId="urn:microsoft.com/office/officeart/2009/3/layout/HorizontalOrganizationChart"/>
    <dgm:cxn modelId="{4C6D1AC8-5526-424A-8024-B5CB5A69B5D2}" type="presParOf" srcId="{17DB17A8-C6DA-4A8A-B26D-CA135D89FF05}" destId="{0B74E024-9EE7-40CB-A0DB-1EF7EFCE6B49}" srcOrd="0" destOrd="0" presId="urn:microsoft.com/office/officeart/2009/3/layout/HorizontalOrganizationChart"/>
    <dgm:cxn modelId="{1DDAFD1F-CD73-4592-89E7-F59B835A2EA0}" type="presParOf" srcId="{0B74E024-9EE7-40CB-A0DB-1EF7EFCE6B49}" destId="{06F91EC2-0510-43CB-927E-D9778502EE98}" srcOrd="0" destOrd="0" presId="urn:microsoft.com/office/officeart/2009/3/layout/HorizontalOrganizationChart"/>
    <dgm:cxn modelId="{BB9702E6-D2EA-4941-A960-B9578EC1C6C5}" type="presParOf" srcId="{0B74E024-9EE7-40CB-A0DB-1EF7EFCE6B49}" destId="{55592611-A17A-4B03-A645-C2896DDBA0B2}" srcOrd="1" destOrd="0" presId="urn:microsoft.com/office/officeart/2009/3/layout/HorizontalOrganizationChart"/>
    <dgm:cxn modelId="{0DA55D39-1934-4ECE-AB43-088098D26A2E}" type="presParOf" srcId="{17DB17A8-C6DA-4A8A-B26D-CA135D89FF05}" destId="{0A031B44-3262-4923-9D68-DEBF1E2B9003}" srcOrd="1" destOrd="0" presId="urn:microsoft.com/office/officeart/2009/3/layout/HorizontalOrganizationChart"/>
    <dgm:cxn modelId="{8F263E76-AE2A-4093-A53E-21C0FB1B1569}" type="presParOf" srcId="{0A031B44-3262-4923-9D68-DEBF1E2B9003}" destId="{E3882F7F-AD77-4625-822C-33407531BE17}" srcOrd="0" destOrd="0" presId="urn:microsoft.com/office/officeart/2009/3/layout/HorizontalOrganizationChart"/>
    <dgm:cxn modelId="{C18ABEDD-2ED9-4245-81C9-95B535E3DA10}" type="presParOf" srcId="{0A031B44-3262-4923-9D68-DEBF1E2B9003}" destId="{3506D29F-2168-4406-B45C-7A79D12340F8}" srcOrd="1" destOrd="0" presId="urn:microsoft.com/office/officeart/2009/3/layout/HorizontalOrganizationChart"/>
    <dgm:cxn modelId="{68C7EAB3-FE81-4ECB-B99F-3052FD1C4FC4}" type="presParOf" srcId="{3506D29F-2168-4406-B45C-7A79D12340F8}" destId="{A011C049-BCB1-4614-9CB3-3ACB839E5069}" srcOrd="0" destOrd="0" presId="urn:microsoft.com/office/officeart/2009/3/layout/HorizontalOrganizationChart"/>
    <dgm:cxn modelId="{655E9CE3-4AFB-4444-8175-098419B2FE86}" type="presParOf" srcId="{A011C049-BCB1-4614-9CB3-3ACB839E5069}" destId="{28213A3F-0190-4274-A123-2F443641DDC0}" srcOrd="0" destOrd="0" presId="urn:microsoft.com/office/officeart/2009/3/layout/HorizontalOrganizationChart"/>
    <dgm:cxn modelId="{DA3B60B2-3FC9-41D9-A966-E05759278843}" type="presParOf" srcId="{A011C049-BCB1-4614-9CB3-3ACB839E5069}" destId="{025A7A7A-F821-40B3-87CD-FA24AD8EF114}" srcOrd="1" destOrd="0" presId="urn:microsoft.com/office/officeart/2009/3/layout/HorizontalOrganizationChart"/>
    <dgm:cxn modelId="{9348A07D-54C2-416F-B4CC-CD2ED12BDD2B}" type="presParOf" srcId="{3506D29F-2168-4406-B45C-7A79D12340F8}" destId="{56D18027-25C0-48C2-B5C8-570E0ADAF99D}" srcOrd="1" destOrd="0" presId="urn:microsoft.com/office/officeart/2009/3/layout/HorizontalOrganizationChart"/>
    <dgm:cxn modelId="{20E1D5AC-3471-4588-BA60-93C0EA64B84D}" type="presParOf" srcId="{56D18027-25C0-48C2-B5C8-570E0ADAF99D}" destId="{735C41FE-6C79-434F-8C39-7F7067E44BBE}" srcOrd="0" destOrd="0" presId="urn:microsoft.com/office/officeart/2009/3/layout/HorizontalOrganizationChart"/>
    <dgm:cxn modelId="{ADF4BC16-E097-4366-A76E-672D11F56F55}" type="presParOf" srcId="{56D18027-25C0-48C2-B5C8-570E0ADAF99D}" destId="{93483292-FD0C-47C8-A239-E68C0FB33A90}" srcOrd="1" destOrd="0" presId="urn:microsoft.com/office/officeart/2009/3/layout/HorizontalOrganizationChart"/>
    <dgm:cxn modelId="{45AA5024-4120-4E51-B185-7B24FCEF6686}" type="presParOf" srcId="{93483292-FD0C-47C8-A239-E68C0FB33A90}" destId="{4CE79EC0-9067-4374-BBC5-95B2A1EC2189}" srcOrd="0" destOrd="0" presId="urn:microsoft.com/office/officeart/2009/3/layout/HorizontalOrganizationChart"/>
    <dgm:cxn modelId="{75E5088A-CA27-4384-8169-F94D212546D1}" type="presParOf" srcId="{4CE79EC0-9067-4374-BBC5-95B2A1EC2189}" destId="{95C01082-EC51-4670-BC10-6BE8BA48EEF5}" srcOrd="0" destOrd="0" presId="urn:microsoft.com/office/officeart/2009/3/layout/HorizontalOrganizationChart"/>
    <dgm:cxn modelId="{E5838F05-2D61-461C-A4E9-FB87DE38EA71}" type="presParOf" srcId="{4CE79EC0-9067-4374-BBC5-95B2A1EC2189}" destId="{B5C2C688-AA49-4E97-8E1B-3D7E0B14D2DA}" srcOrd="1" destOrd="0" presId="urn:microsoft.com/office/officeart/2009/3/layout/HorizontalOrganizationChart"/>
    <dgm:cxn modelId="{ACEDF1F4-419A-463B-A7DB-AAE7715A081B}" type="presParOf" srcId="{93483292-FD0C-47C8-A239-E68C0FB33A90}" destId="{81E1FFD2-3CE5-43B2-88DE-D9A1A911B21D}" srcOrd="1" destOrd="0" presId="urn:microsoft.com/office/officeart/2009/3/layout/HorizontalOrganizationChart"/>
    <dgm:cxn modelId="{A87EB2DC-418A-434E-9FAB-D0746EB559AB}" type="presParOf" srcId="{81E1FFD2-3CE5-43B2-88DE-D9A1A911B21D}" destId="{D7A75AF9-164C-4131-A769-FA7EFEF1DC62}" srcOrd="0" destOrd="0" presId="urn:microsoft.com/office/officeart/2009/3/layout/HorizontalOrganizationChart"/>
    <dgm:cxn modelId="{BB6958B6-290D-4B11-8B8A-0C1B7F2CFE91}" type="presParOf" srcId="{81E1FFD2-3CE5-43B2-88DE-D9A1A911B21D}" destId="{1596434A-C329-425F-BAE9-A46BDC07D25B}" srcOrd="1" destOrd="0" presId="urn:microsoft.com/office/officeart/2009/3/layout/HorizontalOrganizationChart"/>
    <dgm:cxn modelId="{1FED5502-66C5-48CC-BAE3-5824C4C7C23A}" type="presParOf" srcId="{1596434A-C329-425F-BAE9-A46BDC07D25B}" destId="{4EEED3F6-8168-4ACA-B146-49AF14F892C6}" srcOrd="0" destOrd="0" presId="urn:microsoft.com/office/officeart/2009/3/layout/HorizontalOrganizationChart"/>
    <dgm:cxn modelId="{9BCF10A6-CD98-4130-BCD9-25E28E7EE4CB}" type="presParOf" srcId="{4EEED3F6-8168-4ACA-B146-49AF14F892C6}" destId="{E85730F0-3EB4-4EBF-B3A6-25AA88D63FDF}" srcOrd="0" destOrd="0" presId="urn:microsoft.com/office/officeart/2009/3/layout/HorizontalOrganizationChart"/>
    <dgm:cxn modelId="{5A57A742-7DCA-42F5-B91E-38BFE2D63A66}" type="presParOf" srcId="{4EEED3F6-8168-4ACA-B146-49AF14F892C6}" destId="{C14D5458-8A9F-4736-A48A-31F1FA08CD67}" srcOrd="1" destOrd="0" presId="urn:microsoft.com/office/officeart/2009/3/layout/HorizontalOrganizationChart"/>
    <dgm:cxn modelId="{F6541BBC-7504-4096-9891-C7B4FF2D6F7E}" type="presParOf" srcId="{1596434A-C329-425F-BAE9-A46BDC07D25B}" destId="{C3D00465-4556-4D61-89E7-C30C0763EACA}" srcOrd="1" destOrd="0" presId="urn:microsoft.com/office/officeart/2009/3/layout/HorizontalOrganizationChart"/>
    <dgm:cxn modelId="{8D154333-15C9-4391-9778-675860A017CA}" type="presParOf" srcId="{1596434A-C329-425F-BAE9-A46BDC07D25B}" destId="{B9966F59-C45D-4B61-85A8-E49E68868674}" srcOrd="2" destOrd="0" presId="urn:microsoft.com/office/officeart/2009/3/layout/HorizontalOrganizationChart"/>
    <dgm:cxn modelId="{47328F73-B3DD-40BA-B7B7-B0A0DD9CFC4B}" type="presParOf" srcId="{81E1FFD2-3CE5-43B2-88DE-D9A1A911B21D}" destId="{96526388-E447-40C1-AD91-BB0B4D478584}" srcOrd="2" destOrd="0" presId="urn:microsoft.com/office/officeart/2009/3/layout/HorizontalOrganizationChart"/>
    <dgm:cxn modelId="{2B906288-361C-4E72-AF29-25473B690B93}" type="presParOf" srcId="{81E1FFD2-3CE5-43B2-88DE-D9A1A911B21D}" destId="{C341A239-B0A2-4F12-9EC1-06BF617F0069}" srcOrd="3" destOrd="0" presId="urn:microsoft.com/office/officeart/2009/3/layout/HorizontalOrganizationChart"/>
    <dgm:cxn modelId="{C1BC7DE9-6149-433C-9F8D-384419ADF7F0}" type="presParOf" srcId="{C341A239-B0A2-4F12-9EC1-06BF617F0069}" destId="{7892C066-3B7D-44B2-95A4-111A14BBF83A}" srcOrd="0" destOrd="0" presId="urn:microsoft.com/office/officeart/2009/3/layout/HorizontalOrganizationChart"/>
    <dgm:cxn modelId="{B352DB46-86D0-4087-B5FA-86BDD5B5551F}" type="presParOf" srcId="{7892C066-3B7D-44B2-95A4-111A14BBF83A}" destId="{C4E857E4-3D50-46DE-928F-B41D03D02F08}" srcOrd="0" destOrd="0" presId="urn:microsoft.com/office/officeart/2009/3/layout/HorizontalOrganizationChart"/>
    <dgm:cxn modelId="{E6716A47-E52E-4B67-91AC-8AF2734552CE}" type="presParOf" srcId="{7892C066-3B7D-44B2-95A4-111A14BBF83A}" destId="{9F55D1CC-5993-4578-A6C0-DE91A5032589}" srcOrd="1" destOrd="0" presId="urn:microsoft.com/office/officeart/2009/3/layout/HorizontalOrganizationChart"/>
    <dgm:cxn modelId="{21788253-1676-4EDF-8D7F-CA70215752DE}" type="presParOf" srcId="{C341A239-B0A2-4F12-9EC1-06BF617F0069}" destId="{B42D84BA-9907-4A86-9CA8-899CDA2A00AD}" srcOrd="1" destOrd="0" presId="urn:microsoft.com/office/officeart/2009/3/layout/HorizontalOrganizationChart"/>
    <dgm:cxn modelId="{17D4C8E5-6F47-4776-B98A-5826E2D76336}" type="presParOf" srcId="{C341A239-B0A2-4F12-9EC1-06BF617F0069}" destId="{331EC52F-4AD6-4106-98FF-FFDE615699EE}" srcOrd="2" destOrd="0" presId="urn:microsoft.com/office/officeart/2009/3/layout/HorizontalOrganizationChart"/>
    <dgm:cxn modelId="{85622A45-3D92-4912-8460-B0BFE85D029B}" type="presParOf" srcId="{93483292-FD0C-47C8-A239-E68C0FB33A90}" destId="{0746DF9E-B0AC-48EE-8DCF-550361BEBB83}" srcOrd="2" destOrd="0" presId="urn:microsoft.com/office/officeart/2009/3/layout/HorizontalOrganizationChart"/>
    <dgm:cxn modelId="{748E0A63-987E-4411-A8C5-AC9049F3E513}" type="presParOf" srcId="{3506D29F-2168-4406-B45C-7A79D12340F8}" destId="{E4388F2B-EB1C-4F72-A050-5658C189D8A3}" srcOrd="2" destOrd="0" presId="urn:microsoft.com/office/officeart/2009/3/layout/HorizontalOrganizationChart"/>
    <dgm:cxn modelId="{8618F6F8-421E-4514-9A8D-A21EFF85EFF3}" type="presParOf" srcId="{0A031B44-3262-4923-9D68-DEBF1E2B9003}" destId="{C6C67A58-E690-4B26-A8B3-EB90CCBD66B3}" srcOrd="2" destOrd="0" presId="urn:microsoft.com/office/officeart/2009/3/layout/HorizontalOrganizationChart"/>
    <dgm:cxn modelId="{CA6FBE67-C1F7-42BC-A48B-6BB2449F45EE}" type="presParOf" srcId="{0A031B44-3262-4923-9D68-DEBF1E2B9003}" destId="{E855E55C-EBC3-4E26-B510-244B71FBF0C7}" srcOrd="3" destOrd="0" presId="urn:microsoft.com/office/officeart/2009/3/layout/HorizontalOrganizationChart"/>
    <dgm:cxn modelId="{68705DE2-AF11-418C-9089-D086FA34F51B}" type="presParOf" srcId="{E855E55C-EBC3-4E26-B510-244B71FBF0C7}" destId="{2FFA7AAE-209A-40C7-9A6B-5CF4CD945382}" srcOrd="0" destOrd="0" presId="urn:microsoft.com/office/officeart/2009/3/layout/HorizontalOrganizationChart"/>
    <dgm:cxn modelId="{F57C56FD-87F7-4F3C-B1B9-12E69397D818}" type="presParOf" srcId="{2FFA7AAE-209A-40C7-9A6B-5CF4CD945382}" destId="{CDADECB4-DA02-4F81-8A90-6D655C8FA2EB}" srcOrd="0" destOrd="0" presId="urn:microsoft.com/office/officeart/2009/3/layout/HorizontalOrganizationChart"/>
    <dgm:cxn modelId="{3D8A0D70-B6FB-42D2-BB59-EC3C9BA3B08F}" type="presParOf" srcId="{2FFA7AAE-209A-40C7-9A6B-5CF4CD945382}" destId="{2B98E982-E067-47D4-8840-8797FCC766F1}" srcOrd="1" destOrd="0" presId="urn:microsoft.com/office/officeart/2009/3/layout/HorizontalOrganizationChart"/>
    <dgm:cxn modelId="{AC295072-DAD7-4E7E-A4D5-288571AE0729}" type="presParOf" srcId="{E855E55C-EBC3-4E26-B510-244B71FBF0C7}" destId="{8E328072-40CC-4F19-BC2A-0D3813792843}" srcOrd="1" destOrd="0" presId="urn:microsoft.com/office/officeart/2009/3/layout/HorizontalOrganizationChart"/>
    <dgm:cxn modelId="{50BA329A-2F32-4153-A1FD-7E53FF1C17E0}" type="presParOf" srcId="{8E328072-40CC-4F19-BC2A-0D3813792843}" destId="{723BF79B-4AE4-4A1B-8C12-20D7DF9BD19D}" srcOrd="0" destOrd="0" presId="urn:microsoft.com/office/officeart/2009/3/layout/HorizontalOrganizationChart"/>
    <dgm:cxn modelId="{F006597C-351A-4FB0-A5C4-D3B14067DB34}" type="presParOf" srcId="{8E328072-40CC-4F19-BC2A-0D3813792843}" destId="{E77ACDA5-04E1-4C0A-BB84-5678211E1596}" srcOrd="1" destOrd="0" presId="urn:microsoft.com/office/officeart/2009/3/layout/HorizontalOrganizationChart"/>
    <dgm:cxn modelId="{16FF0EB3-F280-4EA3-875E-E69BE30D8828}" type="presParOf" srcId="{E77ACDA5-04E1-4C0A-BB84-5678211E1596}" destId="{AACD911D-9DAE-40D0-9857-EA751028BEE4}" srcOrd="0" destOrd="0" presId="urn:microsoft.com/office/officeart/2009/3/layout/HorizontalOrganizationChart"/>
    <dgm:cxn modelId="{35701707-3FBA-4460-B5DC-7166B600ACE3}" type="presParOf" srcId="{AACD911D-9DAE-40D0-9857-EA751028BEE4}" destId="{F7614B93-C1F0-437B-961F-7B9D20DD6898}" srcOrd="0" destOrd="0" presId="urn:microsoft.com/office/officeart/2009/3/layout/HorizontalOrganizationChart"/>
    <dgm:cxn modelId="{0BF786CE-AB15-4607-9D12-3A79C13D93BB}" type="presParOf" srcId="{AACD911D-9DAE-40D0-9857-EA751028BEE4}" destId="{9D9939C7-3363-43B9-AB85-B91FC75A1320}" srcOrd="1" destOrd="0" presId="urn:microsoft.com/office/officeart/2009/3/layout/HorizontalOrganizationChart"/>
    <dgm:cxn modelId="{8F8958EE-51E3-4AB1-9479-69E6F67F92C4}" type="presParOf" srcId="{E77ACDA5-04E1-4C0A-BB84-5678211E1596}" destId="{4AD987A9-1033-412E-A89C-AA7878D2114E}" srcOrd="1" destOrd="0" presId="urn:microsoft.com/office/officeart/2009/3/layout/HorizontalOrganizationChart"/>
    <dgm:cxn modelId="{31FF133C-F890-4364-8F1B-31C0A3CE0998}" type="presParOf" srcId="{4AD987A9-1033-412E-A89C-AA7878D2114E}" destId="{475833B3-2B0E-451F-B099-0F24F101B966}" srcOrd="0" destOrd="0" presId="urn:microsoft.com/office/officeart/2009/3/layout/HorizontalOrganizationChart"/>
    <dgm:cxn modelId="{76F88DBF-573A-4580-9BD6-58FD6BADAE29}" type="presParOf" srcId="{4AD987A9-1033-412E-A89C-AA7878D2114E}" destId="{082BF0B9-6E29-48F8-876C-20E031F0E833}" srcOrd="1" destOrd="0" presId="urn:microsoft.com/office/officeart/2009/3/layout/HorizontalOrganizationChart"/>
    <dgm:cxn modelId="{FE047D14-0BDC-4F6E-BB2C-959747969922}" type="presParOf" srcId="{082BF0B9-6E29-48F8-876C-20E031F0E833}" destId="{34160625-A60D-4D24-BCCD-A816F70D5AD5}" srcOrd="0" destOrd="0" presId="urn:microsoft.com/office/officeart/2009/3/layout/HorizontalOrganizationChart"/>
    <dgm:cxn modelId="{FCBF99F0-1C64-4E1A-A911-14D7655D06CE}" type="presParOf" srcId="{34160625-A60D-4D24-BCCD-A816F70D5AD5}" destId="{B6E987E7-601E-42C6-8F4B-15164F9C0300}" srcOrd="0" destOrd="0" presId="urn:microsoft.com/office/officeart/2009/3/layout/HorizontalOrganizationChart"/>
    <dgm:cxn modelId="{023242E2-2FDD-413E-9CD4-4873B1962652}" type="presParOf" srcId="{34160625-A60D-4D24-BCCD-A816F70D5AD5}" destId="{6F312B35-5846-4BAA-A0D7-6DAF8BD00EA3}" srcOrd="1" destOrd="0" presId="urn:microsoft.com/office/officeart/2009/3/layout/HorizontalOrganizationChart"/>
    <dgm:cxn modelId="{B7CF2592-53B9-475F-A2C9-87A663061DDC}" type="presParOf" srcId="{082BF0B9-6E29-48F8-876C-20E031F0E833}" destId="{719D0974-6D6E-4DB1-9D2E-B4533D5DD93F}" srcOrd="1" destOrd="0" presId="urn:microsoft.com/office/officeart/2009/3/layout/HorizontalOrganizationChart"/>
    <dgm:cxn modelId="{FD6F7B02-192F-460D-A56C-3319B03E5CEA}" type="presParOf" srcId="{082BF0B9-6E29-48F8-876C-20E031F0E833}" destId="{5CABCB68-D669-4F8C-A5DC-BFD2756C6F07}" srcOrd="2" destOrd="0" presId="urn:microsoft.com/office/officeart/2009/3/layout/HorizontalOrganizationChart"/>
    <dgm:cxn modelId="{37C05B49-7B9F-43CE-BC78-9302C1F88745}" type="presParOf" srcId="{4AD987A9-1033-412E-A89C-AA7878D2114E}" destId="{8F5523E9-A47B-4D6D-8F96-83488D6C864E}" srcOrd="2" destOrd="0" presId="urn:microsoft.com/office/officeart/2009/3/layout/HorizontalOrganizationChart"/>
    <dgm:cxn modelId="{74289705-F728-4386-A842-15F9ECB9AE97}" type="presParOf" srcId="{4AD987A9-1033-412E-A89C-AA7878D2114E}" destId="{3E57E2BA-CBC7-4D5F-A868-EA1675D3CD5C}" srcOrd="3" destOrd="0" presId="urn:microsoft.com/office/officeart/2009/3/layout/HorizontalOrganizationChart"/>
    <dgm:cxn modelId="{AB4B0347-E10F-4F44-9EA0-18A5918B8CD2}" type="presParOf" srcId="{3E57E2BA-CBC7-4D5F-A868-EA1675D3CD5C}" destId="{C8356D4B-275C-4B52-B01C-4AAE11866930}" srcOrd="0" destOrd="0" presId="urn:microsoft.com/office/officeart/2009/3/layout/HorizontalOrganizationChart"/>
    <dgm:cxn modelId="{6DC24FCC-06C2-4422-9529-E8BDF5F407CD}" type="presParOf" srcId="{C8356D4B-275C-4B52-B01C-4AAE11866930}" destId="{65CAEF0C-BE39-4845-8338-B314B3A1707F}" srcOrd="0" destOrd="0" presId="urn:microsoft.com/office/officeart/2009/3/layout/HorizontalOrganizationChart"/>
    <dgm:cxn modelId="{CB78C2F5-4D75-4D84-B46A-9E555683E417}" type="presParOf" srcId="{C8356D4B-275C-4B52-B01C-4AAE11866930}" destId="{B2FC5F3D-A0FD-4FAE-B893-28B29DB26534}" srcOrd="1" destOrd="0" presId="urn:microsoft.com/office/officeart/2009/3/layout/HorizontalOrganizationChart"/>
    <dgm:cxn modelId="{AEE4E095-4F9E-4516-A6A3-73F344DAC6EB}" type="presParOf" srcId="{3E57E2BA-CBC7-4D5F-A868-EA1675D3CD5C}" destId="{D11B1A70-91B3-4E0C-B992-3410C505A842}" srcOrd="1" destOrd="0" presId="urn:microsoft.com/office/officeart/2009/3/layout/HorizontalOrganizationChart"/>
    <dgm:cxn modelId="{31A6FD7F-6C8F-40E5-97B2-DFE5ABFDF236}" type="presParOf" srcId="{3E57E2BA-CBC7-4D5F-A868-EA1675D3CD5C}" destId="{3B9DDCF9-5080-4AEE-9362-5A656E846376}" srcOrd="2" destOrd="0" presId="urn:microsoft.com/office/officeart/2009/3/layout/HorizontalOrganizationChart"/>
    <dgm:cxn modelId="{5BA928FB-ECC7-40AD-B7CE-C6D777D4BB7C}" type="presParOf" srcId="{E77ACDA5-04E1-4C0A-BB84-5678211E1596}" destId="{39FC00CD-2196-4190-BC36-D906F15A3E97}" srcOrd="2" destOrd="0" presId="urn:microsoft.com/office/officeart/2009/3/layout/HorizontalOrganizationChart"/>
    <dgm:cxn modelId="{5382EC5E-EB4F-4488-8528-5CCD8AF3983D}" type="presParOf" srcId="{E855E55C-EBC3-4E26-B510-244B71FBF0C7}" destId="{2EECD641-64AB-457C-955A-1BD0B983F424}" srcOrd="2" destOrd="0" presId="urn:microsoft.com/office/officeart/2009/3/layout/HorizontalOrganizationChart"/>
    <dgm:cxn modelId="{38803740-91F6-4500-91A6-8F459E235C2D}" type="presParOf" srcId="{17DB17A8-C6DA-4A8A-B26D-CA135D89FF05}" destId="{66ECD185-2329-4ADF-8C85-677D8992347F}" srcOrd="2" destOrd="0" presId="urn:microsoft.com/office/officeart/2009/3/layout/HorizontalOrganizationChart"/>
    <dgm:cxn modelId="{C04A842F-AEE7-4F64-BEEB-047732C412E9}" type="presParOf" srcId="{66ECD185-2329-4ADF-8C85-677D8992347F}" destId="{89F790CF-7ED5-4A90-9E23-F449E7BD5E8D}" srcOrd="0" destOrd="0" presId="urn:microsoft.com/office/officeart/2009/3/layout/HorizontalOrganizationChart"/>
    <dgm:cxn modelId="{F1002B68-A14C-453E-ABC8-EE4FD1089B1C}" type="presParOf" srcId="{66ECD185-2329-4ADF-8C85-677D8992347F}" destId="{6AFA18C1-487A-41C9-B5E5-E1B36F867EB8}" srcOrd="1" destOrd="0" presId="urn:microsoft.com/office/officeart/2009/3/layout/HorizontalOrganizationChart"/>
    <dgm:cxn modelId="{B244D640-4DC5-42C2-A3D3-697D3384CA14}" type="presParOf" srcId="{6AFA18C1-487A-41C9-B5E5-E1B36F867EB8}" destId="{EAA97958-7555-4A7F-9F21-A4C492A90384}" srcOrd="0" destOrd="0" presId="urn:microsoft.com/office/officeart/2009/3/layout/HorizontalOrganizationChart"/>
    <dgm:cxn modelId="{E1E85E72-CEB0-4890-8762-A2C2DB51701A}" type="presParOf" srcId="{EAA97958-7555-4A7F-9F21-A4C492A90384}" destId="{AB0E9F47-8F8E-4CAD-99DB-4943AFD1DDB0}" srcOrd="0" destOrd="0" presId="urn:microsoft.com/office/officeart/2009/3/layout/HorizontalOrganizationChart"/>
    <dgm:cxn modelId="{5804948E-75CE-43A2-8F74-3C0A827D716D}" type="presParOf" srcId="{EAA97958-7555-4A7F-9F21-A4C492A90384}" destId="{D6780BAC-5D6D-47EA-A366-6A4D5A76A450}" srcOrd="1" destOrd="0" presId="urn:microsoft.com/office/officeart/2009/3/layout/HorizontalOrganizationChart"/>
    <dgm:cxn modelId="{A41010BB-6E89-4AEA-9C3E-90AD8D69868B}" type="presParOf" srcId="{6AFA18C1-487A-41C9-B5E5-E1B36F867EB8}" destId="{AD1D0C05-5346-4E24-8B06-D36B796B8C1D}" srcOrd="1" destOrd="0" presId="urn:microsoft.com/office/officeart/2009/3/layout/HorizontalOrganizationChart"/>
    <dgm:cxn modelId="{2BFE3F99-924A-4B1C-A295-8324813E44B7}" type="presParOf" srcId="{6AFA18C1-487A-41C9-B5E5-E1B36F867EB8}" destId="{3C438B32-5905-4785-A4C2-AC594A289488}" srcOrd="2" destOrd="0" presId="urn:microsoft.com/office/officeart/2009/3/layout/HorizontalOrganizationChart"/>
    <dgm:cxn modelId="{5E57BC62-D36E-4E26-B8AC-376933AB4E8E}" type="presParOf" srcId="{66ECD185-2329-4ADF-8C85-677D8992347F}" destId="{C49A3959-33BB-4D1E-8B03-BE249E6B03D1}" srcOrd="2" destOrd="0" presId="urn:microsoft.com/office/officeart/2009/3/layout/HorizontalOrganizationChart"/>
    <dgm:cxn modelId="{5E6AA3D2-54F2-40D7-BFC4-A61310696DC4}" type="presParOf" srcId="{66ECD185-2329-4ADF-8C85-677D8992347F}" destId="{E7B88C8A-8F61-485A-95A0-878014F0B294}" srcOrd="3" destOrd="0" presId="urn:microsoft.com/office/officeart/2009/3/layout/HorizontalOrganizationChart"/>
    <dgm:cxn modelId="{6D89D9C1-96FE-4D45-8283-0C624AD77B93}" type="presParOf" srcId="{E7B88C8A-8F61-485A-95A0-878014F0B294}" destId="{A9EBE204-8927-4242-8951-42F9BE0CDA71}" srcOrd="0" destOrd="0" presId="urn:microsoft.com/office/officeart/2009/3/layout/HorizontalOrganizationChart"/>
    <dgm:cxn modelId="{1BB8E1B8-8BD7-4C6C-9D36-93FC8BA78FF7}" type="presParOf" srcId="{A9EBE204-8927-4242-8951-42F9BE0CDA71}" destId="{3A82C620-7ECB-420A-9F18-8C340CD35E04}" srcOrd="0" destOrd="0" presId="urn:microsoft.com/office/officeart/2009/3/layout/HorizontalOrganizationChart"/>
    <dgm:cxn modelId="{6E7FCEB3-33A1-4FAB-B26B-EBE0CEBFB37B}" type="presParOf" srcId="{A9EBE204-8927-4242-8951-42F9BE0CDA71}" destId="{B18967E0-CADA-493B-BAA8-0092AFC7764E}" srcOrd="1" destOrd="0" presId="urn:microsoft.com/office/officeart/2009/3/layout/HorizontalOrganizationChart"/>
    <dgm:cxn modelId="{B03D6576-6743-4FCA-8624-3C04721635C9}" type="presParOf" srcId="{E7B88C8A-8F61-485A-95A0-878014F0B294}" destId="{1531E60B-2CCB-4B2A-8BE1-E33365A7C0F4}" srcOrd="1" destOrd="0" presId="urn:microsoft.com/office/officeart/2009/3/layout/HorizontalOrganizationChart"/>
    <dgm:cxn modelId="{16A456CE-1721-49EA-8799-C9FF91D50D58}" type="presParOf" srcId="{1531E60B-2CCB-4B2A-8BE1-E33365A7C0F4}" destId="{1D6FAB3D-B2F4-45E2-B86E-5CD97C775B14}" srcOrd="0" destOrd="0" presId="urn:microsoft.com/office/officeart/2009/3/layout/HorizontalOrganizationChart"/>
    <dgm:cxn modelId="{C48D6383-8C42-4658-83B9-62C9A9719BB4}" type="presParOf" srcId="{1531E60B-2CCB-4B2A-8BE1-E33365A7C0F4}" destId="{F5C3D521-FD3A-499F-A076-2DD0B0927B5E}" srcOrd="1" destOrd="0" presId="urn:microsoft.com/office/officeart/2009/3/layout/HorizontalOrganizationChart"/>
    <dgm:cxn modelId="{6822CC12-E3D9-466D-BB87-E11B4A203513}" type="presParOf" srcId="{F5C3D521-FD3A-499F-A076-2DD0B0927B5E}" destId="{D8428C96-75B5-4AFE-AB48-4F697A76DFA2}" srcOrd="0" destOrd="0" presId="urn:microsoft.com/office/officeart/2009/3/layout/HorizontalOrganizationChart"/>
    <dgm:cxn modelId="{28490A43-4EB5-45F1-87CA-36EFE19A4AFD}" type="presParOf" srcId="{D8428C96-75B5-4AFE-AB48-4F697A76DFA2}" destId="{07E43CBA-C75A-4122-8845-3316438276D5}" srcOrd="0" destOrd="0" presId="urn:microsoft.com/office/officeart/2009/3/layout/HorizontalOrganizationChart"/>
    <dgm:cxn modelId="{A3C4CCD9-98B5-420E-96B5-73C06D2AA93C}" type="presParOf" srcId="{D8428C96-75B5-4AFE-AB48-4F697A76DFA2}" destId="{F65EEA61-E6C6-4136-A379-3E8DF46E318F}" srcOrd="1" destOrd="0" presId="urn:microsoft.com/office/officeart/2009/3/layout/HorizontalOrganizationChart"/>
    <dgm:cxn modelId="{5DE3A821-C061-4CF9-B2AA-FD1B20540913}" type="presParOf" srcId="{F5C3D521-FD3A-499F-A076-2DD0B0927B5E}" destId="{9D9CF1E8-FC0A-47D4-AB39-56452D39804F}" srcOrd="1" destOrd="0" presId="urn:microsoft.com/office/officeart/2009/3/layout/HorizontalOrganizationChart"/>
    <dgm:cxn modelId="{F308B96B-8187-4D46-96D3-5DF1E9A400E0}" type="presParOf" srcId="{F5C3D521-FD3A-499F-A076-2DD0B0927B5E}" destId="{F9E155F8-85A8-47F9-B370-F7F6B46E5566}" srcOrd="2" destOrd="0" presId="urn:microsoft.com/office/officeart/2009/3/layout/HorizontalOrganizationChart"/>
    <dgm:cxn modelId="{319DB33F-8218-483C-8231-11E37B6071E8}" type="presParOf" srcId="{E7B88C8A-8F61-485A-95A0-878014F0B294}" destId="{B0202D2B-EB68-446C-BAE5-78C5F6A771AF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3C3C27-0CAB-4DA4-B050-81C40F4A1D6A}">
      <dsp:nvSpPr>
        <dsp:cNvPr id="0" name=""/>
        <dsp:cNvSpPr/>
      </dsp:nvSpPr>
      <dsp:spPr>
        <a:xfrm>
          <a:off x="4072065" y="1333862"/>
          <a:ext cx="2842833" cy="4660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3042"/>
              </a:lnTo>
              <a:lnTo>
                <a:pt x="2842833" y="233042"/>
              </a:lnTo>
              <a:lnTo>
                <a:pt x="2842833" y="46608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5DDCE2-CBCB-4FDE-8F8B-E8DAE31C18DD}">
      <dsp:nvSpPr>
        <dsp:cNvPr id="0" name=""/>
        <dsp:cNvSpPr/>
      </dsp:nvSpPr>
      <dsp:spPr>
        <a:xfrm>
          <a:off x="3953425" y="1333862"/>
          <a:ext cx="118640" cy="466085"/>
        </a:xfrm>
        <a:custGeom>
          <a:avLst/>
          <a:gdLst/>
          <a:ahLst/>
          <a:cxnLst/>
          <a:rect l="0" t="0" r="0" b="0"/>
          <a:pathLst>
            <a:path>
              <a:moveTo>
                <a:pt x="118640" y="0"/>
              </a:moveTo>
              <a:lnTo>
                <a:pt x="118640" y="233042"/>
              </a:lnTo>
              <a:lnTo>
                <a:pt x="0" y="233042"/>
              </a:lnTo>
              <a:lnTo>
                <a:pt x="0" y="46608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76559F-2D69-4137-90EF-C6119BA29CCE}">
      <dsp:nvSpPr>
        <dsp:cNvPr id="0" name=""/>
        <dsp:cNvSpPr/>
      </dsp:nvSpPr>
      <dsp:spPr>
        <a:xfrm>
          <a:off x="1110591" y="1333862"/>
          <a:ext cx="2961474" cy="466085"/>
        </a:xfrm>
        <a:custGeom>
          <a:avLst/>
          <a:gdLst/>
          <a:ahLst/>
          <a:cxnLst/>
          <a:rect l="0" t="0" r="0" b="0"/>
          <a:pathLst>
            <a:path>
              <a:moveTo>
                <a:pt x="2961474" y="0"/>
              </a:moveTo>
              <a:lnTo>
                <a:pt x="2961474" y="233042"/>
              </a:lnTo>
              <a:lnTo>
                <a:pt x="0" y="233042"/>
              </a:lnTo>
              <a:lnTo>
                <a:pt x="0" y="46608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6EABD7-3F39-41BB-BCD4-BBE4EF9EB00E}">
      <dsp:nvSpPr>
        <dsp:cNvPr id="0" name=""/>
        <dsp:cNvSpPr/>
      </dsp:nvSpPr>
      <dsp:spPr>
        <a:xfrm>
          <a:off x="3517202" y="224135"/>
          <a:ext cx="1109727" cy="110972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222849-3DEA-4A55-9AFF-077F518E4316}">
      <dsp:nvSpPr>
        <dsp:cNvPr id="0" name=""/>
        <dsp:cNvSpPr/>
      </dsp:nvSpPr>
      <dsp:spPr>
        <a:xfrm>
          <a:off x="3517202" y="224135"/>
          <a:ext cx="1109727" cy="110972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1EFFC5-E65F-40B7-AE31-10C0D09EA34A}">
      <dsp:nvSpPr>
        <dsp:cNvPr id="0" name=""/>
        <dsp:cNvSpPr/>
      </dsp:nvSpPr>
      <dsp:spPr>
        <a:xfrm>
          <a:off x="2962338" y="423886"/>
          <a:ext cx="2219454" cy="71022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solidFill>
                <a:schemeClr val="accent6">
                  <a:lumMod val="50000"/>
                </a:schemeClr>
              </a:solidFill>
            </a:rPr>
            <a:t>CONADE</a:t>
          </a:r>
          <a:endParaRPr lang="es-MX" sz="1600" b="1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2962338" y="423886"/>
        <a:ext cx="2219454" cy="710225"/>
      </dsp:txXfrm>
    </dsp:sp>
    <dsp:sp modelId="{75B47723-8097-49A6-BCC9-FAD58F155435}">
      <dsp:nvSpPr>
        <dsp:cNvPr id="0" name=""/>
        <dsp:cNvSpPr/>
      </dsp:nvSpPr>
      <dsp:spPr>
        <a:xfrm>
          <a:off x="555728" y="1799948"/>
          <a:ext cx="1109727" cy="110972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7BE610-66E8-40EA-89DC-1DD2FB5C9F3A}">
      <dsp:nvSpPr>
        <dsp:cNvPr id="0" name=""/>
        <dsp:cNvSpPr/>
      </dsp:nvSpPr>
      <dsp:spPr>
        <a:xfrm>
          <a:off x="555728" y="1799948"/>
          <a:ext cx="1109727" cy="110972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196FD4-2918-4078-AD48-9CF3F0CC5E77}">
      <dsp:nvSpPr>
        <dsp:cNvPr id="0" name=""/>
        <dsp:cNvSpPr/>
      </dsp:nvSpPr>
      <dsp:spPr>
        <a:xfrm>
          <a:off x="864" y="1999699"/>
          <a:ext cx="2219454" cy="71022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b="1" kern="1200" dirty="0" smtClean="0"/>
            <a:t>Subdirección de Deporte              </a:t>
          </a:r>
          <a:r>
            <a:rPr lang="es-MX" sz="1200" kern="1200" dirty="0" smtClean="0"/>
            <a:t>Estrategia Deporte</a:t>
          </a:r>
          <a:endParaRPr lang="es-MX" sz="1200" kern="1200" dirty="0"/>
        </a:p>
      </dsp:txBody>
      <dsp:txXfrm>
        <a:off x="864" y="1999699"/>
        <a:ext cx="2219454" cy="710225"/>
      </dsp:txXfrm>
    </dsp:sp>
    <dsp:sp modelId="{17AE8E12-764C-49DA-85F3-E0AF3DE38AC1}">
      <dsp:nvSpPr>
        <dsp:cNvPr id="0" name=""/>
        <dsp:cNvSpPr/>
      </dsp:nvSpPr>
      <dsp:spPr>
        <a:xfrm>
          <a:off x="3319914" y="1799948"/>
          <a:ext cx="1267020" cy="110972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3B5C14-7835-44AE-B860-9F2CE7565637}">
      <dsp:nvSpPr>
        <dsp:cNvPr id="0" name=""/>
        <dsp:cNvSpPr/>
      </dsp:nvSpPr>
      <dsp:spPr>
        <a:xfrm>
          <a:off x="3319914" y="1799948"/>
          <a:ext cx="1267020" cy="110972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6A27B9-7EEB-41B1-A6A4-9FEA04562A30}">
      <dsp:nvSpPr>
        <dsp:cNvPr id="0" name=""/>
        <dsp:cNvSpPr/>
      </dsp:nvSpPr>
      <dsp:spPr>
        <a:xfrm>
          <a:off x="2686404" y="1999699"/>
          <a:ext cx="2534040" cy="71022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 smtClean="0">
              <a:solidFill>
                <a:schemeClr val="accent4">
                  <a:lumMod val="50000"/>
                </a:schemeClr>
              </a:solidFill>
            </a:rPr>
            <a:t>Subdirección de Cultura Física</a:t>
          </a:r>
          <a:r>
            <a:rPr lang="es-MX" sz="1400" kern="1200" dirty="0" smtClean="0"/>
            <a:t>.              </a:t>
          </a:r>
          <a:r>
            <a:rPr lang="es-MX" sz="1200" kern="1200" dirty="0" smtClean="0"/>
            <a:t>Estrategia Cultura Física</a:t>
          </a:r>
          <a:endParaRPr lang="es-MX" sz="1200" kern="1200" dirty="0"/>
        </a:p>
      </dsp:txBody>
      <dsp:txXfrm>
        <a:off x="2686404" y="1999699"/>
        <a:ext cx="2534040" cy="710225"/>
      </dsp:txXfrm>
    </dsp:sp>
    <dsp:sp modelId="{31335CD2-07D9-48B0-B166-33F6043022E1}">
      <dsp:nvSpPr>
        <dsp:cNvPr id="0" name=""/>
        <dsp:cNvSpPr/>
      </dsp:nvSpPr>
      <dsp:spPr>
        <a:xfrm>
          <a:off x="6300715" y="1799948"/>
          <a:ext cx="1228368" cy="110972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2528D7-23D8-497D-B6BF-A69C33342B92}">
      <dsp:nvSpPr>
        <dsp:cNvPr id="0" name=""/>
        <dsp:cNvSpPr/>
      </dsp:nvSpPr>
      <dsp:spPr>
        <a:xfrm>
          <a:off x="6300715" y="1799948"/>
          <a:ext cx="1228368" cy="110972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9840DA-3A4F-41AF-9BC6-CD6163770155}">
      <dsp:nvSpPr>
        <dsp:cNvPr id="0" name=""/>
        <dsp:cNvSpPr/>
      </dsp:nvSpPr>
      <dsp:spPr>
        <a:xfrm>
          <a:off x="5686530" y="1999699"/>
          <a:ext cx="2456736" cy="71022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b="1" kern="1200" dirty="0" smtClean="0"/>
            <a:t>Subdirección de Calidad para el Deporte.                                       </a:t>
          </a:r>
          <a:r>
            <a:rPr lang="es-MX" sz="1200" kern="1200" dirty="0" smtClean="0"/>
            <a:t>Estrategia Deporte de Alto rendimiento</a:t>
          </a:r>
          <a:endParaRPr lang="es-MX" sz="1200" kern="1200" dirty="0"/>
        </a:p>
      </dsp:txBody>
      <dsp:txXfrm>
        <a:off x="5686530" y="1999699"/>
        <a:ext cx="2456736" cy="7102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CD8460-6F4B-4271-A1F3-28B5346CC3EC}">
      <dsp:nvSpPr>
        <dsp:cNvPr id="0" name=""/>
        <dsp:cNvSpPr/>
      </dsp:nvSpPr>
      <dsp:spPr>
        <a:xfrm>
          <a:off x="1895874" y="1311925"/>
          <a:ext cx="2304250" cy="2252201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CULTURA FÍSICA</a:t>
          </a:r>
          <a:endParaRPr lang="es-MX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2233324" y="1641752"/>
        <a:ext cx="1629350" cy="1592547"/>
      </dsp:txXfrm>
    </dsp:sp>
    <dsp:sp modelId="{AA3A44F0-829F-4E1F-A2EB-457EEEB70F8A}">
      <dsp:nvSpPr>
        <dsp:cNvPr id="0" name=""/>
        <dsp:cNvSpPr/>
      </dsp:nvSpPr>
      <dsp:spPr>
        <a:xfrm>
          <a:off x="2039889" y="-188129"/>
          <a:ext cx="2016221" cy="2004102"/>
        </a:xfrm>
        <a:prstGeom prst="ellipse">
          <a:avLst/>
        </a:prstGeom>
        <a:solidFill>
          <a:schemeClr val="accent6">
            <a:lumMod val="40000"/>
            <a:lumOff val="60000"/>
            <a:alpha val="50196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latin typeface="Arial" pitchFamily="34" charset="0"/>
              <a:cs typeface="Arial" pitchFamily="34" charset="0"/>
            </a:rPr>
            <a:t>Eventos Deportivos Nacionales</a:t>
          </a:r>
          <a:endParaRPr lang="es-MX" sz="1800" b="1" kern="1200" dirty="0">
            <a:latin typeface="Arial" pitchFamily="34" charset="0"/>
            <a:cs typeface="Arial" pitchFamily="34" charset="0"/>
          </a:endParaRPr>
        </a:p>
      </dsp:txBody>
      <dsp:txXfrm>
        <a:off x="2335158" y="105365"/>
        <a:ext cx="1425683" cy="1417114"/>
      </dsp:txXfrm>
    </dsp:sp>
    <dsp:sp modelId="{AD85C26E-CE18-4E3E-BACF-3946FDEBCE43}">
      <dsp:nvSpPr>
        <dsp:cNvPr id="0" name=""/>
        <dsp:cNvSpPr/>
      </dsp:nvSpPr>
      <dsp:spPr>
        <a:xfrm>
          <a:off x="3456070" y="2230088"/>
          <a:ext cx="2016221" cy="2004102"/>
        </a:xfrm>
        <a:prstGeom prst="ellipse">
          <a:avLst/>
        </a:prstGeom>
        <a:solidFill>
          <a:schemeClr val="accent6">
            <a:lumMod val="40000"/>
            <a:lumOff val="60000"/>
            <a:alpha val="50196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u="none" kern="1200" dirty="0" smtClean="0">
              <a:latin typeface="Arial" pitchFamily="34" charset="0"/>
              <a:cs typeface="Arial" pitchFamily="34" charset="0"/>
            </a:rPr>
            <a:t>Activación Física</a:t>
          </a:r>
          <a:endParaRPr lang="es-MX" sz="2000" b="1" u="none" kern="1200" dirty="0">
            <a:latin typeface="Arial" pitchFamily="34" charset="0"/>
            <a:cs typeface="Arial" pitchFamily="34" charset="0"/>
          </a:endParaRPr>
        </a:p>
      </dsp:txBody>
      <dsp:txXfrm>
        <a:off x="3751339" y="2523582"/>
        <a:ext cx="1425683" cy="1417114"/>
      </dsp:txXfrm>
    </dsp:sp>
    <dsp:sp modelId="{42612B2C-A936-47CE-B433-DAE2E593E1D0}">
      <dsp:nvSpPr>
        <dsp:cNvPr id="0" name=""/>
        <dsp:cNvSpPr/>
      </dsp:nvSpPr>
      <dsp:spPr>
        <a:xfrm>
          <a:off x="633372" y="2248027"/>
          <a:ext cx="2016221" cy="2004102"/>
        </a:xfrm>
        <a:prstGeom prst="ellipse">
          <a:avLst/>
        </a:prstGeom>
        <a:solidFill>
          <a:schemeClr val="accent6">
            <a:lumMod val="60000"/>
            <a:lumOff val="40000"/>
            <a:alpha val="50196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b="1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CEDEM</a:t>
          </a:r>
          <a:endParaRPr lang="es-MX" sz="2800" b="1" kern="12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928641" y="2541521"/>
        <a:ext cx="1425683" cy="14171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6FAB3D-B2F4-45E2-B86E-5CD97C775B14}">
      <dsp:nvSpPr>
        <dsp:cNvPr id="0" name=""/>
        <dsp:cNvSpPr/>
      </dsp:nvSpPr>
      <dsp:spPr>
        <a:xfrm>
          <a:off x="2429180" y="695863"/>
          <a:ext cx="291645" cy="316965"/>
        </a:xfrm>
        <a:custGeom>
          <a:avLst/>
          <a:gdLst/>
          <a:ahLst/>
          <a:cxnLst/>
          <a:rect l="0" t="0" r="0" b="0"/>
          <a:pathLst>
            <a:path>
              <a:moveTo>
                <a:pt x="0" y="417696"/>
              </a:moveTo>
              <a:lnTo>
                <a:pt x="158596" y="417696"/>
              </a:lnTo>
              <a:lnTo>
                <a:pt x="158596" y="0"/>
              </a:lnTo>
              <a:lnTo>
                <a:pt x="248341" y="0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9A3959-33BB-4D1E-8B03-BE249E6B03D1}">
      <dsp:nvSpPr>
        <dsp:cNvPr id="0" name=""/>
        <dsp:cNvSpPr/>
      </dsp:nvSpPr>
      <dsp:spPr>
        <a:xfrm>
          <a:off x="1118948" y="1499160"/>
          <a:ext cx="753487" cy="890435"/>
        </a:xfrm>
        <a:custGeom>
          <a:avLst/>
          <a:gdLst/>
          <a:ahLst/>
          <a:cxnLst/>
          <a:rect l="0" t="0" r="0" b="0"/>
          <a:pathLst>
            <a:path>
              <a:moveTo>
                <a:pt x="0" y="555441"/>
              </a:moveTo>
              <a:lnTo>
                <a:pt x="594011" y="555441"/>
              </a:lnTo>
              <a:lnTo>
                <a:pt x="594011" y="0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F790CF-7ED5-4A90-9E23-F449E7BD5E8D}">
      <dsp:nvSpPr>
        <dsp:cNvPr id="0" name=""/>
        <dsp:cNvSpPr/>
      </dsp:nvSpPr>
      <dsp:spPr>
        <a:xfrm>
          <a:off x="1118948" y="2228907"/>
          <a:ext cx="1366830" cy="160687"/>
        </a:xfrm>
        <a:custGeom>
          <a:avLst/>
          <a:gdLst/>
          <a:ahLst/>
          <a:cxnLst/>
          <a:rect l="0" t="0" r="0" b="0"/>
          <a:pathLst>
            <a:path>
              <a:moveTo>
                <a:pt x="0" y="144584"/>
              </a:moveTo>
              <a:lnTo>
                <a:pt x="1578547" y="144584"/>
              </a:lnTo>
              <a:lnTo>
                <a:pt x="1578547" y="0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5523E9-A47B-4D6D-8F96-83488D6C864E}">
      <dsp:nvSpPr>
        <dsp:cNvPr id="0" name=""/>
        <dsp:cNvSpPr/>
      </dsp:nvSpPr>
      <dsp:spPr>
        <a:xfrm>
          <a:off x="5085020" y="3070512"/>
          <a:ext cx="179739" cy="8393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4952" y="0"/>
              </a:lnTo>
              <a:lnTo>
                <a:pt x="94952" y="687128"/>
              </a:lnTo>
              <a:lnTo>
                <a:pt x="184697" y="687128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5833B3-2B0E-451F-B099-0F24F101B966}">
      <dsp:nvSpPr>
        <dsp:cNvPr id="0" name=""/>
        <dsp:cNvSpPr/>
      </dsp:nvSpPr>
      <dsp:spPr>
        <a:xfrm>
          <a:off x="5085020" y="2779888"/>
          <a:ext cx="171499" cy="290624"/>
        </a:xfrm>
        <a:custGeom>
          <a:avLst/>
          <a:gdLst/>
          <a:ahLst/>
          <a:cxnLst/>
          <a:rect l="0" t="0" r="0" b="0"/>
          <a:pathLst>
            <a:path>
              <a:moveTo>
                <a:pt x="0" y="278174"/>
              </a:moveTo>
              <a:lnTo>
                <a:pt x="94952" y="278174"/>
              </a:lnTo>
              <a:lnTo>
                <a:pt x="94952" y="0"/>
              </a:lnTo>
              <a:lnTo>
                <a:pt x="184697" y="0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3BF79B-4AE4-4A1B-8C12-20D7DF9BD19D}">
      <dsp:nvSpPr>
        <dsp:cNvPr id="0" name=""/>
        <dsp:cNvSpPr/>
      </dsp:nvSpPr>
      <dsp:spPr>
        <a:xfrm>
          <a:off x="3800699" y="3070512"/>
          <a:ext cx="170831" cy="107093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79489" y="45720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C67A58-E690-4B26-A8B3-EB90CCBD66B3}">
      <dsp:nvSpPr>
        <dsp:cNvPr id="0" name=""/>
        <dsp:cNvSpPr/>
      </dsp:nvSpPr>
      <dsp:spPr>
        <a:xfrm>
          <a:off x="1118948" y="2389595"/>
          <a:ext cx="1965565" cy="7880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84227" y="0"/>
              </a:lnTo>
              <a:lnTo>
                <a:pt x="1884227" y="821025"/>
              </a:lnTo>
              <a:lnTo>
                <a:pt x="1973971" y="821025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526388-E447-40C1-AD91-BB0B4D478584}">
      <dsp:nvSpPr>
        <dsp:cNvPr id="0" name=""/>
        <dsp:cNvSpPr/>
      </dsp:nvSpPr>
      <dsp:spPr>
        <a:xfrm>
          <a:off x="5094262" y="1350119"/>
          <a:ext cx="195205" cy="2994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4142" y="0"/>
              </a:lnTo>
              <a:lnTo>
                <a:pt x="94142" y="275861"/>
              </a:lnTo>
              <a:lnTo>
                <a:pt x="183887" y="275861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A75AF9-164C-4131-A769-FA7EFEF1DC62}">
      <dsp:nvSpPr>
        <dsp:cNvPr id="0" name=""/>
        <dsp:cNvSpPr/>
      </dsp:nvSpPr>
      <dsp:spPr>
        <a:xfrm>
          <a:off x="5094262" y="438126"/>
          <a:ext cx="162257" cy="911992"/>
        </a:xfrm>
        <a:custGeom>
          <a:avLst/>
          <a:gdLst/>
          <a:ahLst/>
          <a:cxnLst/>
          <a:rect l="0" t="0" r="0" b="0"/>
          <a:pathLst>
            <a:path>
              <a:moveTo>
                <a:pt x="0" y="919954"/>
              </a:moveTo>
              <a:lnTo>
                <a:pt x="94142" y="919954"/>
              </a:lnTo>
              <a:lnTo>
                <a:pt x="94142" y="0"/>
              </a:lnTo>
              <a:lnTo>
                <a:pt x="183887" y="0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5C41FE-6C79-434F-8C39-7F7067E44BBE}">
      <dsp:nvSpPr>
        <dsp:cNvPr id="0" name=""/>
        <dsp:cNvSpPr/>
      </dsp:nvSpPr>
      <dsp:spPr>
        <a:xfrm>
          <a:off x="3801701" y="1350119"/>
          <a:ext cx="179071" cy="20533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79489" y="45720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882F7F-AD77-4625-822C-33407531BE17}">
      <dsp:nvSpPr>
        <dsp:cNvPr id="0" name=""/>
        <dsp:cNvSpPr/>
      </dsp:nvSpPr>
      <dsp:spPr>
        <a:xfrm>
          <a:off x="1118948" y="1555450"/>
          <a:ext cx="1965565" cy="834145"/>
        </a:xfrm>
        <a:custGeom>
          <a:avLst/>
          <a:gdLst/>
          <a:ahLst/>
          <a:cxnLst/>
          <a:rect l="0" t="0" r="0" b="0"/>
          <a:pathLst>
            <a:path>
              <a:moveTo>
                <a:pt x="0" y="854316"/>
              </a:moveTo>
              <a:lnTo>
                <a:pt x="1884227" y="854316"/>
              </a:lnTo>
              <a:lnTo>
                <a:pt x="1884227" y="0"/>
              </a:lnTo>
              <a:lnTo>
                <a:pt x="1973971" y="0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F91EC2-0510-43CB-927E-D9778502EE98}">
      <dsp:nvSpPr>
        <dsp:cNvPr id="0" name=""/>
        <dsp:cNvSpPr/>
      </dsp:nvSpPr>
      <dsp:spPr>
        <a:xfrm>
          <a:off x="5458" y="1771314"/>
          <a:ext cx="1113489" cy="1236562"/>
        </a:xfrm>
        <a:prstGeom prst="rect">
          <a:avLst/>
        </a:prstGeom>
        <a:solidFill>
          <a:srgbClr val="9BBB59">
            <a:lumMod val="5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Órganos de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Cultura Física y Deporte</a:t>
          </a:r>
          <a:endParaRPr lang="es-MX" sz="11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5458" y="1771314"/>
        <a:ext cx="1113489" cy="1236562"/>
      </dsp:txXfrm>
    </dsp:sp>
    <dsp:sp modelId="{28213A3F-0190-4274-A123-2F443641DDC0}">
      <dsp:nvSpPr>
        <dsp:cNvPr id="0" name=""/>
        <dsp:cNvSpPr/>
      </dsp:nvSpPr>
      <dsp:spPr>
        <a:xfrm>
          <a:off x="3084513" y="1084924"/>
          <a:ext cx="717187" cy="941050"/>
        </a:xfrm>
        <a:prstGeom prst="rect">
          <a:avLst/>
        </a:prstGeom>
        <a:solidFill>
          <a:srgbClr val="9BBB59">
            <a:lumMod val="5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Municipio</a:t>
          </a:r>
        </a:p>
      </dsp:txBody>
      <dsp:txXfrm>
        <a:off x="3084513" y="1084924"/>
        <a:ext cx="717187" cy="941050"/>
      </dsp:txXfrm>
    </dsp:sp>
    <dsp:sp modelId="{95C01082-EC51-4670-BC10-6BE8BA48EEF5}">
      <dsp:nvSpPr>
        <dsp:cNvPr id="0" name=""/>
        <dsp:cNvSpPr/>
      </dsp:nvSpPr>
      <dsp:spPr>
        <a:xfrm>
          <a:off x="3980772" y="776928"/>
          <a:ext cx="1113489" cy="1146381"/>
        </a:xfrm>
        <a:prstGeom prst="rect">
          <a:avLst/>
        </a:prstGeom>
        <a:solidFill>
          <a:srgbClr val="C0504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Centros Deportivos   Municipales </a:t>
          </a:r>
          <a:r>
            <a:rPr lang="es-MX" sz="10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(incluyen a Centros del DIF, CNS e IMSS) </a:t>
          </a:r>
          <a:endParaRPr lang="es-MX" sz="10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980772" y="776928"/>
        <a:ext cx="1113489" cy="1146381"/>
      </dsp:txXfrm>
    </dsp:sp>
    <dsp:sp modelId="{E85730F0-3EB4-4EBF-B3A6-25AA88D63FDF}">
      <dsp:nvSpPr>
        <dsp:cNvPr id="0" name=""/>
        <dsp:cNvSpPr/>
      </dsp:nvSpPr>
      <dsp:spPr>
        <a:xfrm>
          <a:off x="5256520" y="0"/>
          <a:ext cx="1113489" cy="876252"/>
        </a:xfrm>
        <a:prstGeom prst="rect">
          <a:avLst/>
        </a:prstGeom>
        <a:solidFill>
          <a:srgbClr val="C0504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baseline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Ligas y Clubes Oficiales                Ligas y Clubes Deportivos Municipales</a:t>
          </a:r>
        </a:p>
      </dsp:txBody>
      <dsp:txXfrm>
        <a:off x="5256520" y="0"/>
        <a:ext cx="1113489" cy="876252"/>
      </dsp:txXfrm>
    </dsp:sp>
    <dsp:sp modelId="{C4E857E4-3D50-46DE-928F-B41D03D02F08}">
      <dsp:nvSpPr>
        <dsp:cNvPr id="0" name=""/>
        <dsp:cNvSpPr/>
      </dsp:nvSpPr>
      <dsp:spPr>
        <a:xfrm>
          <a:off x="5289468" y="1133235"/>
          <a:ext cx="1113489" cy="1032756"/>
        </a:xfrm>
        <a:prstGeom prst="rect">
          <a:avLst/>
        </a:prstGeom>
        <a:solidFill>
          <a:srgbClr val="4BACC6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Promotores, </a:t>
          </a:r>
          <a:r>
            <a:rPr lang="es-MX" sz="10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entrenadores especializados de la iniciación deportiva y de deporte adaptado, </a:t>
          </a:r>
          <a:r>
            <a:rPr lang="es-MX" sz="10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monitores</a:t>
          </a:r>
        </a:p>
      </dsp:txBody>
      <dsp:txXfrm>
        <a:off x="5289468" y="1133235"/>
        <a:ext cx="1113489" cy="1032756"/>
      </dsp:txXfrm>
    </dsp:sp>
    <dsp:sp modelId="{CDADECB4-DA02-4F81-8A90-6D655C8FA2EB}">
      <dsp:nvSpPr>
        <dsp:cNvPr id="0" name=""/>
        <dsp:cNvSpPr/>
      </dsp:nvSpPr>
      <dsp:spPr>
        <a:xfrm>
          <a:off x="3084513" y="2665775"/>
          <a:ext cx="716185" cy="1023662"/>
        </a:xfrm>
        <a:prstGeom prst="rect">
          <a:avLst/>
        </a:prstGeom>
        <a:solidFill>
          <a:srgbClr val="9BBB59">
            <a:lumMod val="5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SEP o Dir. Educación </a:t>
          </a:r>
          <a:r>
            <a:rPr lang="es-MX" sz="10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Física</a:t>
          </a:r>
          <a:endParaRPr lang="es-MX" sz="10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084513" y="2665775"/>
        <a:ext cx="716185" cy="1023662"/>
      </dsp:txXfrm>
    </dsp:sp>
    <dsp:sp modelId="{F7614B93-C1F0-437B-961F-7B9D20DD6898}">
      <dsp:nvSpPr>
        <dsp:cNvPr id="0" name=""/>
        <dsp:cNvSpPr/>
      </dsp:nvSpPr>
      <dsp:spPr>
        <a:xfrm>
          <a:off x="3971530" y="2428838"/>
          <a:ext cx="1113489" cy="1283348"/>
        </a:xfrm>
        <a:prstGeom prst="rect">
          <a:avLst/>
        </a:prstGeom>
        <a:solidFill>
          <a:srgbClr val="C0504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Centros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Deportivos Escolares</a:t>
          </a:r>
          <a:endParaRPr lang="es-MX" sz="11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971530" y="2428838"/>
        <a:ext cx="1113489" cy="1283348"/>
      </dsp:txXfrm>
    </dsp:sp>
    <dsp:sp modelId="{B6E987E7-601E-42C6-8F4B-15164F9C0300}">
      <dsp:nvSpPr>
        <dsp:cNvPr id="0" name=""/>
        <dsp:cNvSpPr/>
      </dsp:nvSpPr>
      <dsp:spPr>
        <a:xfrm>
          <a:off x="5256520" y="2316026"/>
          <a:ext cx="1113489" cy="927724"/>
        </a:xfrm>
        <a:prstGeom prst="rect">
          <a:avLst/>
        </a:prstGeom>
        <a:solidFill>
          <a:srgbClr val="C0504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Ligas y Clubes Oficiales                Ligas y Clubes Deportivos               Escolares</a:t>
          </a:r>
        </a:p>
      </dsp:txBody>
      <dsp:txXfrm>
        <a:off x="5256520" y="2316026"/>
        <a:ext cx="1113489" cy="927724"/>
      </dsp:txXfrm>
    </dsp:sp>
    <dsp:sp modelId="{65CAEF0C-BE39-4845-8338-B314B3A1707F}">
      <dsp:nvSpPr>
        <dsp:cNvPr id="0" name=""/>
        <dsp:cNvSpPr/>
      </dsp:nvSpPr>
      <dsp:spPr>
        <a:xfrm>
          <a:off x="5264759" y="3527911"/>
          <a:ext cx="1113489" cy="763813"/>
        </a:xfrm>
        <a:prstGeom prst="rect">
          <a:avLst/>
        </a:prstGeom>
        <a:solidFill>
          <a:srgbClr val="4BACC6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baseline="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Profesores de Educación Fisica o promotores deportivos especializados.</a:t>
          </a:r>
          <a:endParaRPr lang="es-MX" sz="1000" kern="1200" baseline="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5264759" y="3527911"/>
        <a:ext cx="1113489" cy="763813"/>
      </dsp:txXfrm>
    </dsp:sp>
    <dsp:sp modelId="{AB0E9F47-8F8E-4CAD-99DB-4943AFD1DDB0}">
      <dsp:nvSpPr>
        <dsp:cNvPr id="0" name=""/>
        <dsp:cNvSpPr/>
      </dsp:nvSpPr>
      <dsp:spPr>
        <a:xfrm>
          <a:off x="2215351" y="1641881"/>
          <a:ext cx="540855" cy="587026"/>
        </a:xfrm>
        <a:prstGeom prst="rect">
          <a:avLst/>
        </a:prstGeom>
        <a:solidFill>
          <a:srgbClr val="4BACC6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baseline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Enlace Regional</a:t>
          </a:r>
        </a:p>
      </dsp:txBody>
      <dsp:txXfrm>
        <a:off x="2215351" y="1641881"/>
        <a:ext cx="540855" cy="587026"/>
      </dsp:txXfrm>
    </dsp:sp>
    <dsp:sp modelId="{3A82C620-7ECB-420A-9F18-8C340CD35E04}">
      <dsp:nvSpPr>
        <dsp:cNvPr id="0" name=""/>
        <dsp:cNvSpPr/>
      </dsp:nvSpPr>
      <dsp:spPr>
        <a:xfrm>
          <a:off x="1315691" y="526498"/>
          <a:ext cx="1113489" cy="972662"/>
        </a:xfrm>
        <a:prstGeom prst="rect">
          <a:avLst/>
        </a:prstGeom>
        <a:solidFill>
          <a:srgbClr val="4BACC6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Coordinador Estatal     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CEDEM</a:t>
          </a:r>
          <a:endParaRPr lang="es-MX" sz="11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315691" y="526498"/>
        <a:ext cx="1113489" cy="972662"/>
      </dsp:txXfrm>
    </dsp:sp>
    <dsp:sp modelId="{07E43CBA-C75A-4122-8845-3316438276D5}">
      <dsp:nvSpPr>
        <dsp:cNvPr id="0" name=""/>
        <dsp:cNvSpPr/>
      </dsp:nvSpPr>
      <dsp:spPr>
        <a:xfrm>
          <a:off x="2720825" y="445292"/>
          <a:ext cx="667581" cy="501141"/>
        </a:xfrm>
        <a:prstGeom prst="rect">
          <a:avLst/>
        </a:prstGeom>
        <a:solidFill>
          <a:srgbClr val="4BACC6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kern="1200" baseline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Auxiliar</a:t>
          </a:r>
        </a:p>
      </dsp:txBody>
      <dsp:txXfrm>
        <a:off x="2720825" y="445292"/>
        <a:ext cx="667581" cy="5011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BC92DB-603C-43E7-8239-BF49F7FD6693}" type="datetimeFigureOut">
              <a:rPr lang="es-MX" smtClean="0"/>
              <a:t>04/12/2016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9C3049-F7F5-44B1-BB31-B608F1A148E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02330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C3049-F7F5-44B1-BB31-B608F1A148E3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8449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C3049-F7F5-44B1-BB31-B608F1A148E3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0706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C3049-F7F5-44B1-BB31-B608F1A148E3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15860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C3049-F7F5-44B1-BB31-B608F1A148E3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245094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C3049-F7F5-44B1-BB31-B608F1A148E3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37405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C3049-F7F5-44B1-BB31-B608F1A148E3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83766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C3049-F7F5-44B1-BB31-B608F1A148E3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88109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C3049-F7F5-44B1-BB31-B608F1A148E3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96109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C3049-F7F5-44B1-BB31-B608F1A148E3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53052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C3049-F7F5-44B1-BB31-B608F1A148E3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1587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C3049-F7F5-44B1-BB31-B608F1A148E3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36996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C3049-F7F5-44B1-BB31-B608F1A148E3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57447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C3049-F7F5-44B1-BB31-B608F1A148E3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06456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C3049-F7F5-44B1-BB31-B608F1A148E3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55279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C3049-F7F5-44B1-BB31-B608F1A148E3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7128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C3049-F7F5-44B1-BB31-B608F1A148E3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6968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C3049-F7F5-44B1-BB31-B608F1A148E3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7108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697FD-13F1-402A-AA3D-82CB8D0F9301}" type="datetime1">
              <a:rPr lang="es-MX" smtClean="0"/>
              <a:t>04/12/2016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8F87F-1493-475B-A1EB-1E1BFF7DC79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71276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29EA-1FF1-4EA9-92F3-F419ADEE67D9}" type="datetime1">
              <a:rPr lang="es-MX" smtClean="0"/>
              <a:t>04/12/2016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8F87F-1493-475B-A1EB-1E1BFF7DC79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44470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4C264-675A-4A2F-872A-D9DBE5FA541E}" type="datetime1">
              <a:rPr lang="es-MX" smtClean="0"/>
              <a:t>04/12/2016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8F87F-1493-475B-A1EB-1E1BFF7DC79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2007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5CE2-D763-4301-AE7D-B4F05C516300}" type="datetime1">
              <a:rPr lang="es-MX" smtClean="0"/>
              <a:t>04/12/2016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8F87F-1493-475B-A1EB-1E1BFF7DC79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10985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F20C9-5433-46D8-BFC5-8AE3A850BFAB}" type="datetime1">
              <a:rPr lang="es-MX" smtClean="0"/>
              <a:t>04/12/2016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8F87F-1493-475B-A1EB-1E1BFF7DC79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47473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1288B-9AAE-4653-A577-AAB70DA47D08}" type="datetime1">
              <a:rPr lang="es-MX" smtClean="0"/>
              <a:t>04/12/2016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8F87F-1493-475B-A1EB-1E1BFF7DC79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62466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0BB6E-BC4C-498E-8E74-F616875CD7E8}" type="datetime1">
              <a:rPr lang="es-MX" smtClean="0"/>
              <a:t>04/12/2016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8F87F-1493-475B-A1EB-1E1BFF7DC79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95632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B9E20-D9A6-45CA-B8FE-29DBB1FB25F3}" type="datetime1">
              <a:rPr lang="es-MX" smtClean="0"/>
              <a:t>04/12/2016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8F87F-1493-475B-A1EB-1E1BFF7DC79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61476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F1D6B-7932-45F3-A994-32C70678F9D1}" type="datetime1">
              <a:rPr lang="es-MX" smtClean="0"/>
              <a:t>04/12/2016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8F87F-1493-475B-A1EB-1E1BFF7DC79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61700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546EC-080E-451E-B87D-52B8C206172C}" type="datetime1">
              <a:rPr lang="es-MX" smtClean="0"/>
              <a:t>04/12/2016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8F87F-1493-475B-A1EB-1E1BFF7DC79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560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FBE7-4B2E-4ED9-9142-8853E7B4E3EC}" type="datetime1">
              <a:rPr lang="es-MX" smtClean="0"/>
              <a:t>04/12/2016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8F87F-1493-475B-A1EB-1E1BFF7DC79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2229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2DAA4-D2B9-4B35-8F1C-708C9577FC16}" type="datetime1">
              <a:rPr lang="es-MX" smtClean="0"/>
              <a:t>04/12/2016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8F87F-1493-475B-A1EB-1E1BFF7DC79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54735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.pn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3.png"/><Relationship Id="rId10" Type="http://schemas.openxmlformats.org/officeDocument/2006/relationships/image" Target="../media/image27.jpeg"/><Relationship Id="rId4" Type="http://schemas.openxmlformats.org/officeDocument/2006/relationships/image" Target="../media/image22.jpg"/><Relationship Id="rId9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mailto:cpperez@conade.gob.mx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marlhem.alvarado@conade.gob.mx" TargetMode="External"/><Relationship Id="rId5" Type="http://schemas.openxmlformats.org/officeDocument/2006/relationships/image" Target="../media/image37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.png"/><Relationship Id="rId9" Type="http://schemas.microsoft.com/office/2007/relationships/diagramDrawing" Target="../diagrams/drawin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11.jpeg"/><Relationship Id="rId5" Type="http://schemas.openxmlformats.org/officeDocument/2006/relationships/diagramData" Target="../diagrams/data3.xml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15330" y="796493"/>
            <a:ext cx="7276070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berana Sans" panose="02000000000000000000" pitchFamily="50" charset="0"/>
              </a:rPr>
              <a:t>Reunión Nacional de la Red Mexicana de Municipios por la Salud.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47135" y="3220994"/>
            <a:ext cx="7084541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s-MX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berana Texto" panose="02000000000000000000" pitchFamily="50" charset="0"/>
              </a:rPr>
              <a:t>Programa Cultura Física y Deporte </a:t>
            </a:r>
          </a:p>
          <a:p>
            <a:pPr algn="ctr"/>
            <a:endParaRPr lang="es-MX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berana Texto" panose="02000000000000000000" pitchFamily="50" charset="0"/>
            </a:endParaRPr>
          </a:p>
          <a:p>
            <a:pPr algn="ctr"/>
            <a:r>
              <a:rPr lang="es-MX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berana Texto" panose="02000000000000000000" pitchFamily="50" charset="0"/>
              </a:rPr>
              <a:t>Centros del Deporte Escolar y Municipal </a:t>
            </a:r>
            <a:endParaRPr lang="es-MX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berana Texto" panose="02000000000000000000" pitchFamily="50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884827" y="5953272"/>
            <a:ext cx="41656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berana Texto" panose="02000000000000000000" pitchFamily="50" charset="0"/>
              </a:rPr>
              <a:t>Hidalgo, 2016.</a:t>
            </a:r>
            <a:endParaRPr lang="es-MX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berana Texto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34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6457950" y="6551088"/>
            <a:ext cx="2057400" cy="365125"/>
          </a:xfrm>
        </p:spPr>
        <p:txBody>
          <a:bodyPr/>
          <a:lstStyle/>
          <a:p>
            <a:fld id="{8758F87F-1493-475B-A1EB-1E1BFF7DC795}" type="slidenum">
              <a:rPr lang="es-MX" b="1" smtClean="0">
                <a:solidFill>
                  <a:schemeClr val="tx1"/>
                </a:solidFill>
              </a:rPr>
              <a:t>10</a:t>
            </a:fld>
            <a:endParaRPr lang="es-MX" b="1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48"/>
          <a:stretch/>
        </p:blipFill>
        <p:spPr>
          <a:xfrm>
            <a:off x="110066" y="6273798"/>
            <a:ext cx="518584" cy="541867"/>
          </a:xfrm>
          <a:prstGeom prst="rect">
            <a:avLst/>
          </a:prstGeom>
          <a:effectLst>
            <a:glow rad="76200">
              <a:schemeClr val="bg1">
                <a:alpha val="72000"/>
              </a:schemeClr>
            </a:glow>
          </a:effectLst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628650" y="665819"/>
            <a:ext cx="7886700" cy="286802"/>
          </a:xfrm>
        </p:spPr>
        <p:txBody>
          <a:bodyPr>
            <a:normAutofit fontScale="90000"/>
          </a:bodyPr>
          <a:lstStyle/>
          <a:p>
            <a:r>
              <a:rPr lang="es-MX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Centros del Deporte Escolar y Municipal, promueve y desarrolla las siguientes estrategias:</a:t>
            </a:r>
            <a:endParaRPr lang="es-MX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5467" y="4014784"/>
            <a:ext cx="1754186" cy="1316034"/>
          </a:xfrm>
          <a:prstGeom prst="rect">
            <a:avLst/>
          </a:prstGeom>
          <a:noFill/>
          <a:ln w="25400" cap="flat">
            <a:noFill/>
            <a:round/>
            <a:headEnd/>
            <a:tailEnd/>
          </a:ln>
        </p:spPr>
      </p:pic>
      <p:sp>
        <p:nvSpPr>
          <p:cNvPr id="2" name="Rectángulo 1"/>
          <p:cNvSpPr/>
          <p:nvPr/>
        </p:nvSpPr>
        <p:spPr>
          <a:xfrm>
            <a:off x="230659" y="1384510"/>
            <a:ext cx="4442773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spcAft>
                <a:spcPts val="0"/>
              </a:spcAft>
            </a:pPr>
            <a:r>
              <a:rPr lang="es-ES" sz="1400" i="1" dirty="0">
                <a:solidFill>
                  <a:srgbClr val="000000"/>
                </a:solidFill>
                <a:ea typeface="Times New Roman" panose="02020603050405020304" pitchFamily="18" charset="0"/>
              </a:rPr>
              <a:t>1.- </a:t>
            </a:r>
            <a:r>
              <a:rPr lang="es-ES" sz="2000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Centros de Convivencia </a:t>
            </a:r>
            <a:r>
              <a:rPr lang="es-ES" sz="2000" b="1" i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Deportiva Escolar y Municipal </a:t>
            </a:r>
          </a:p>
          <a:p>
            <a:pPr marL="457200" algn="just">
              <a:spcAft>
                <a:spcPts val="0"/>
              </a:spcAft>
            </a:pPr>
            <a:r>
              <a:rPr lang="es-ES" sz="1600" i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(</a:t>
            </a:r>
            <a:r>
              <a:rPr lang="es-ES" sz="1600" i="1" dirty="0">
                <a:solidFill>
                  <a:srgbClr val="000000"/>
                </a:solidFill>
                <a:ea typeface="Times New Roman" panose="02020603050405020304" pitchFamily="18" charset="0"/>
              </a:rPr>
              <a:t>Masificación del deporte):</a:t>
            </a:r>
            <a:r>
              <a:rPr lang="es-ES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ES" sz="1600" i="1" dirty="0">
                <a:solidFill>
                  <a:srgbClr val="000000"/>
                </a:solidFill>
                <a:ea typeface="Times New Roman" panose="02020603050405020304" pitchFamily="18" charset="0"/>
              </a:rPr>
              <a:t>Con el fin de detonar la </a:t>
            </a:r>
            <a:r>
              <a:rPr lang="es-ES" sz="1600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masificación del deporte </a:t>
            </a:r>
            <a:r>
              <a:rPr lang="es-ES" sz="1600" i="1" dirty="0">
                <a:solidFill>
                  <a:srgbClr val="000000"/>
                </a:solidFill>
                <a:ea typeface="Times New Roman" panose="02020603050405020304" pitchFamily="18" charset="0"/>
              </a:rPr>
              <a:t>en los alumnos y la </a:t>
            </a:r>
            <a:r>
              <a:rPr lang="es-ES" sz="1600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población municipal</a:t>
            </a:r>
            <a:r>
              <a:rPr lang="es-ES" sz="1600" i="1" dirty="0">
                <a:solidFill>
                  <a:srgbClr val="000000"/>
                </a:solidFill>
                <a:ea typeface="Times New Roman" panose="02020603050405020304" pitchFamily="18" charset="0"/>
              </a:rPr>
              <a:t>, haciendo uso de la inversión de la CONADE en </a:t>
            </a:r>
            <a:r>
              <a:rPr lang="es-ES" sz="1600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infraestructura y aprovechando los espacios deportivos existente</a:t>
            </a:r>
            <a:r>
              <a:rPr lang="es-ES" sz="1600" i="1" dirty="0">
                <a:solidFill>
                  <a:srgbClr val="000000"/>
                </a:solidFill>
                <a:ea typeface="Times New Roman" panose="02020603050405020304" pitchFamily="18" charset="0"/>
              </a:rPr>
              <a:t>, municipales y de las escuelas públicas, se fomenta la práctica regular, sistemática e incluyente del deporte a través de promotores deportivos, entrenadores o profesores en educación física capacitados</a:t>
            </a:r>
            <a:r>
              <a:rPr lang="es-ES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. </a:t>
            </a:r>
            <a:endParaRPr lang="es-ES" sz="1600" dirty="0" smtClean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457200" algn="just">
              <a:spcAft>
                <a:spcPts val="0"/>
              </a:spcAft>
            </a:pPr>
            <a:endParaRPr lang="es-ES" sz="1400" dirty="0" smtClean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457200" algn="just">
              <a:spcAft>
                <a:spcPts val="0"/>
              </a:spcAft>
            </a:pPr>
            <a:r>
              <a:rPr lang="es-ES" i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2.- </a:t>
            </a:r>
            <a:r>
              <a:rPr lang="es-ES" b="1" i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Iníciate </a:t>
            </a:r>
            <a:r>
              <a:rPr lang="es-ES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en el </a:t>
            </a:r>
            <a:r>
              <a:rPr lang="es-ES" b="1" i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Deporte.</a:t>
            </a:r>
          </a:p>
          <a:p>
            <a:pPr marL="457200" algn="just">
              <a:spcAft>
                <a:spcPts val="0"/>
              </a:spcAft>
            </a:pPr>
            <a:endParaRPr lang="es-ES" dirty="0" smtClean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457200" algn="just">
              <a:spcAft>
                <a:spcPts val="0"/>
              </a:spcAft>
            </a:pPr>
            <a:r>
              <a:rPr lang="es-ES" i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3.- </a:t>
            </a:r>
            <a:r>
              <a:rPr lang="es-ES" b="1" i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Inclusión </a:t>
            </a:r>
            <a:r>
              <a:rPr lang="es-ES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al Deporte de Iniciación, Formación y </a:t>
            </a:r>
            <a:r>
              <a:rPr lang="es-ES" b="1" i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Competencia</a:t>
            </a:r>
            <a:r>
              <a:rPr lang="es-ES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  <a:endParaRPr lang="es-MX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9" name="Imagen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205" y="1639053"/>
            <a:ext cx="1839448" cy="1377290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560" y="2479463"/>
            <a:ext cx="1732356" cy="1274926"/>
          </a:xfrm>
          <a:prstGeom prst="rect">
            <a:avLst/>
          </a:prstGeom>
        </p:spPr>
      </p:pic>
      <p:pic>
        <p:nvPicPr>
          <p:cNvPr id="11" name="Imagen 10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415" y="4836155"/>
            <a:ext cx="1944645" cy="128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5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6457950" y="6551088"/>
            <a:ext cx="2057400" cy="365125"/>
          </a:xfrm>
        </p:spPr>
        <p:txBody>
          <a:bodyPr/>
          <a:lstStyle/>
          <a:p>
            <a:fld id="{8758F87F-1493-475B-A1EB-1E1BFF7DC795}" type="slidenum">
              <a:rPr lang="es-MX" b="1" smtClean="0">
                <a:solidFill>
                  <a:schemeClr val="tx1"/>
                </a:solidFill>
              </a:rPr>
              <a:t>11</a:t>
            </a:fld>
            <a:endParaRPr lang="es-MX" b="1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48"/>
          <a:stretch/>
        </p:blipFill>
        <p:spPr>
          <a:xfrm>
            <a:off x="110066" y="6273798"/>
            <a:ext cx="518584" cy="541867"/>
          </a:xfrm>
          <a:prstGeom prst="rect">
            <a:avLst/>
          </a:prstGeom>
          <a:effectLst>
            <a:glow rad="76200">
              <a:schemeClr val="bg1">
                <a:alpha val="72000"/>
              </a:schemeClr>
            </a:glow>
          </a:effectLst>
        </p:spPr>
      </p:pic>
      <p:sp>
        <p:nvSpPr>
          <p:cNvPr id="6" name="Rectángulo 5"/>
          <p:cNvSpPr/>
          <p:nvPr/>
        </p:nvSpPr>
        <p:spPr>
          <a:xfrm>
            <a:off x="533163" y="111935"/>
            <a:ext cx="783830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MX" b="1" dirty="0"/>
          </a:p>
          <a:p>
            <a:pPr algn="just"/>
            <a:r>
              <a:rPr lang="es-MX" sz="2400" b="1" dirty="0" smtClean="0"/>
              <a:t>Modalidades:</a:t>
            </a:r>
          </a:p>
          <a:p>
            <a:pPr algn="just"/>
            <a:endParaRPr lang="es-MX" b="1" dirty="0"/>
          </a:p>
          <a:p>
            <a:pPr algn="just"/>
            <a:r>
              <a:rPr lang="es-MX" sz="2400" b="1" dirty="0" smtClean="0"/>
              <a:t>1.- Centros de Convivencia Deportiva (masificación del </a:t>
            </a:r>
            <a:r>
              <a:rPr lang="es-MX" sz="2800" b="1" dirty="0" smtClean="0"/>
              <a:t>deporte</a:t>
            </a:r>
            <a:r>
              <a:rPr lang="es-MX" sz="2400" b="1" dirty="0" smtClean="0"/>
              <a:t>).</a:t>
            </a:r>
            <a:endParaRPr lang="es-MX" sz="2400" b="1" dirty="0"/>
          </a:p>
          <a:p>
            <a:pPr algn="just"/>
            <a:endParaRPr lang="es-MX" b="1" dirty="0"/>
          </a:p>
        </p:txBody>
      </p:sp>
      <p:sp>
        <p:nvSpPr>
          <p:cNvPr id="11" name="Rectángulo 10"/>
          <p:cNvSpPr/>
          <p:nvPr/>
        </p:nvSpPr>
        <p:spPr>
          <a:xfrm>
            <a:off x="594182" y="3369180"/>
            <a:ext cx="771626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lphaLcParenR"/>
            </a:pPr>
            <a:r>
              <a:rPr lang="es-MX" sz="2000" b="1" dirty="0" smtClean="0"/>
              <a:t>Centros </a:t>
            </a:r>
            <a:r>
              <a:rPr lang="es-MX" sz="2000" b="1" dirty="0"/>
              <a:t>del Deporte </a:t>
            </a:r>
            <a:r>
              <a:rPr lang="es-MX" sz="2000" b="1" dirty="0" smtClean="0"/>
              <a:t>Escolar</a:t>
            </a:r>
          </a:p>
          <a:p>
            <a:endParaRPr lang="es-MX" sz="2000" b="1" dirty="0" smtClean="0"/>
          </a:p>
          <a:p>
            <a:endParaRPr lang="es-MX" sz="2000" dirty="0"/>
          </a:p>
          <a:p>
            <a:r>
              <a:rPr lang="es-MX" sz="2000" dirty="0" smtClean="0"/>
              <a:t>b) </a:t>
            </a:r>
            <a:r>
              <a:rPr lang="es-MX" sz="2000" b="1" dirty="0" smtClean="0"/>
              <a:t>Centros </a:t>
            </a:r>
            <a:r>
              <a:rPr lang="es-MX" sz="2000" b="1" dirty="0"/>
              <a:t>del Deporte </a:t>
            </a:r>
            <a:r>
              <a:rPr lang="es-MX" sz="2000" b="1" dirty="0" smtClean="0"/>
              <a:t>Municipal</a:t>
            </a:r>
          </a:p>
          <a:p>
            <a:endParaRPr lang="es-MX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/>
              <a:t>Centros del Deporte Municipal </a:t>
            </a:r>
            <a:r>
              <a:rPr lang="es-MX" sz="1600" dirty="0" smtClean="0"/>
              <a:t>(unidades, canchas </a:t>
            </a:r>
          </a:p>
          <a:p>
            <a:r>
              <a:rPr lang="es-MX" sz="1600" dirty="0" smtClean="0"/>
              <a:t>y espacios deportivos donde la población practica deporte).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/>
              <a:t>Centros </a:t>
            </a:r>
            <a:r>
              <a:rPr lang="es-MX" sz="2000" dirty="0"/>
              <a:t>deportivos del </a:t>
            </a:r>
            <a:r>
              <a:rPr lang="es-MX" sz="2000" dirty="0" smtClean="0"/>
              <a:t>IMSS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/>
              <a:t>Centros Desportivos </a:t>
            </a:r>
            <a:r>
              <a:rPr lang="pt-BR" sz="2000" dirty="0"/>
              <a:t>Municipales de SEGOB</a:t>
            </a:r>
          </a:p>
          <a:p>
            <a:endParaRPr lang="es-MX" sz="2000" dirty="0"/>
          </a:p>
        </p:txBody>
      </p:sp>
      <p:sp>
        <p:nvSpPr>
          <p:cNvPr id="7" name="Rectángulo 6"/>
          <p:cNvSpPr/>
          <p:nvPr/>
        </p:nvSpPr>
        <p:spPr>
          <a:xfrm>
            <a:off x="733168" y="2093122"/>
            <a:ext cx="7577280" cy="1200329"/>
          </a:xfrm>
          <a:prstGeom prst="rect">
            <a:avLst/>
          </a:prstGeom>
          <a:effectLst>
            <a:glow rad="127000">
              <a:schemeClr val="accent1">
                <a:lumMod val="5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002060"/>
                </a:solidFill>
              </a:rPr>
              <a:t>Detonar </a:t>
            </a:r>
            <a:r>
              <a:rPr lang="es-MX" sz="2400" b="1" dirty="0">
                <a:solidFill>
                  <a:srgbClr val="002060"/>
                </a:solidFill>
              </a:rPr>
              <a:t>la masificación y la iniciación del deporte en la población escolar y </a:t>
            </a:r>
            <a:r>
              <a:rPr lang="es-MX" sz="2400" b="1" dirty="0" smtClean="0">
                <a:solidFill>
                  <a:srgbClr val="002060"/>
                </a:solidFill>
              </a:rPr>
              <a:t>municipal, </a:t>
            </a:r>
            <a:r>
              <a:rPr lang="es-MX" sz="2400" b="1" dirty="0">
                <a:solidFill>
                  <a:srgbClr val="002060"/>
                </a:solidFill>
              </a:rPr>
              <a:t>f</a:t>
            </a:r>
            <a:r>
              <a:rPr lang="es-MX" sz="2400" b="1" dirty="0" smtClean="0">
                <a:solidFill>
                  <a:srgbClr val="002060"/>
                </a:solidFill>
              </a:rPr>
              <a:t>avoreciendo </a:t>
            </a:r>
            <a:r>
              <a:rPr lang="es-MX" sz="2400" b="1" dirty="0">
                <a:solidFill>
                  <a:srgbClr val="002060"/>
                </a:solidFill>
              </a:rPr>
              <a:t>la igualdad de oportunidades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0715" y="3269588"/>
            <a:ext cx="1792680" cy="134451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50" y="4854377"/>
            <a:ext cx="2438400" cy="1216152"/>
          </a:xfrm>
          <a:prstGeom prst="rect">
            <a:avLst/>
          </a:prstGeom>
        </p:spPr>
      </p:pic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8074" y="3244401"/>
            <a:ext cx="1486490" cy="1114868"/>
          </a:xfrm>
          <a:prstGeom prst="rect">
            <a:avLst/>
          </a:prstGeom>
          <a:noFill/>
          <a:ln w="25400" cap="flat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014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6457950" y="6551088"/>
            <a:ext cx="2057400" cy="365125"/>
          </a:xfrm>
        </p:spPr>
        <p:txBody>
          <a:bodyPr/>
          <a:lstStyle/>
          <a:p>
            <a:fld id="{8758F87F-1493-475B-A1EB-1E1BFF7DC795}" type="slidenum">
              <a:rPr lang="es-MX" b="1" smtClean="0">
                <a:solidFill>
                  <a:schemeClr val="tx1"/>
                </a:solidFill>
              </a:rPr>
              <a:t>12</a:t>
            </a:fld>
            <a:endParaRPr lang="es-MX" b="1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48"/>
          <a:stretch/>
        </p:blipFill>
        <p:spPr>
          <a:xfrm>
            <a:off x="110066" y="6273798"/>
            <a:ext cx="518584" cy="541867"/>
          </a:xfrm>
          <a:prstGeom prst="rect">
            <a:avLst/>
          </a:prstGeom>
          <a:effectLst>
            <a:glow rad="76200">
              <a:schemeClr val="bg1">
                <a:alpha val="72000"/>
              </a:schemeClr>
            </a:glow>
          </a:effectLst>
        </p:spPr>
      </p:pic>
      <p:sp>
        <p:nvSpPr>
          <p:cNvPr id="8" name="Rectángulo 7"/>
          <p:cNvSpPr/>
          <p:nvPr/>
        </p:nvSpPr>
        <p:spPr>
          <a:xfrm>
            <a:off x="369358" y="537133"/>
            <a:ext cx="23253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MX" sz="2400" b="1" dirty="0" smtClean="0">
                <a:latin typeface="Soberana Sans" panose="02000000000000000000" pitchFamily="50" charset="0"/>
              </a:rPr>
              <a:t>Modalidades:</a:t>
            </a:r>
            <a:endParaRPr lang="es-MX" sz="2400" b="1" dirty="0">
              <a:latin typeface="Soberana Sans" panose="02000000000000000000" pitchFamily="50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69358" y="1316785"/>
            <a:ext cx="56195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>
                <a:latin typeface="Soberana Sans" panose="02000000000000000000" pitchFamily="50" charset="0"/>
              </a:rPr>
              <a:t>Centros Deportivos </a:t>
            </a:r>
            <a:r>
              <a:rPr lang="es-MX" sz="2000" dirty="0" smtClean="0">
                <a:latin typeface="Soberana Sans" panose="02000000000000000000" pitchFamily="50" charset="0"/>
              </a:rPr>
              <a:t>en Casas Asistenciales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000" dirty="0">
              <a:latin typeface="Soberana Sans" panose="02000000000000000000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latin typeface="Soberana Sans" panose="02000000000000000000" pitchFamily="50" charset="0"/>
              </a:rPr>
              <a:t>Centros </a:t>
            </a:r>
            <a:r>
              <a:rPr lang="es-MX" sz="2000" dirty="0">
                <a:latin typeface="Soberana Sans" panose="02000000000000000000" pitchFamily="50" charset="0"/>
              </a:rPr>
              <a:t>Deportivos Municipales de </a:t>
            </a:r>
            <a:r>
              <a:rPr lang="es-MX" sz="2000" dirty="0" smtClean="0">
                <a:latin typeface="Soberana Sans" panose="02000000000000000000" pitchFamily="50" charset="0"/>
              </a:rPr>
              <a:t>CAM, CREE y CRI.</a:t>
            </a:r>
            <a:endParaRPr lang="es-MX" sz="2000" dirty="0">
              <a:latin typeface="Soberana Sans" panose="02000000000000000000" pitchFamily="50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7873" y="1191633"/>
            <a:ext cx="2377553" cy="1806941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2230598" y="511411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400" dirty="0" smtClean="0">
                <a:solidFill>
                  <a:srgbClr val="002060"/>
                </a:solidFill>
                <a:latin typeface="Soberana Sans" panose="02000000000000000000" pitchFamily="50" charset="0"/>
              </a:rPr>
              <a:t>Comisión Nacional de Seguridad</a:t>
            </a:r>
          </a:p>
          <a:p>
            <a:r>
              <a:rPr lang="es-MX" sz="1400" dirty="0" smtClean="0">
                <a:solidFill>
                  <a:srgbClr val="002060"/>
                </a:solidFill>
                <a:latin typeface="Soberana Sans" panose="02000000000000000000" pitchFamily="50" charset="0"/>
              </a:rPr>
              <a:t>Dirección General de </a:t>
            </a:r>
            <a:r>
              <a:rPr lang="es-MX" sz="1400" dirty="0">
                <a:solidFill>
                  <a:srgbClr val="002060"/>
                </a:solidFill>
                <a:latin typeface="Soberana Sans" panose="02000000000000000000" pitchFamily="50" charset="0"/>
              </a:rPr>
              <a:t>Prevención y Tratamiento de Menores del Sistema </a:t>
            </a:r>
            <a:r>
              <a:rPr lang="es-MX" sz="1400" dirty="0" smtClean="0">
                <a:solidFill>
                  <a:srgbClr val="002060"/>
                </a:solidFill>
                <a:latin typeface="Soberana Sans" panose="02000000000000000000" pitchFamily="50" charset="0"/>
              </a:rPr>
              <a:t>Federal de </a:t>
            </a:r>
            <a:r>
              <a:rPr lang="es-MX" sz="1400" dirty="0">
                <a:solidFill>
                  <a:srgbClr val="002060"/>
                </a:solidFill>
                <a:latin typeface="Soberana Sans" panose="02000000000000000000" pitchFamily="50" charset="0"/>
              </a:rPr>
              <a:t>Justicia para Adolescentes 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628650" y="4103068"/>
            <a:ext cx="56182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>
                <a:latin typeface="Soberana Sans" panose="02000000000000000000" pitchFamily="50" charset="0"/>
              </a:rPr>
              <a:t>Centros Deportivo Municipales de CNS </a:t>
            </a:r>
          </a:p>
          <a:p>
            <a:r>
              <a:rPr lang="es-MX" sz="2000" dirty="0">
                <a:latin typeface="Soberana Sans" panose="02000000000000000000" pitchFamily="50" charset="0"/>
              </a:rPr>
              <a:t>(consejo tutelar de menores)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2230598" y="2722693"/>
            <a:ext cx="343337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dirty="0" smtClean="0">
                <a:solidFill>
                  <a:srgbClr val="002060"/>
                </a:solidFill>
                <a:latin typeface="Soberana Sans" panose="02000000000000000000" pitchFamily="50" charset="0"/>
              </a:rPr>
              <a:t>Sistema Nacional del DIF</a:t>
            </a:r>
          </a:p>
          <a:p>
            <a:r>
              <a:rPr lang="es-MX" sz="1400" dirty="0" smtClean="0">
                <a:solidFill>
                  <a:srgbClr val="002060"/>
                </a:solidFill>
                <a:latin typeface="Soberana Sans" panose="02000000000000000000" pitchFamily="50" charset="0"/>
              </a:rPr>
              <a:t>Dirección </a:t>
            </a:r>
            <a:r>
              <a:rPr lang="es-MX" sz="1400" dirty="0">
                <a:solidFill>
                  <a:srgbClr val="002060"/>
                </a:solidFill>
                <a:latin typeface="Soberana Sans" panose="02000000000000000000" pitchFamily="50" charset="0"/>
              </a:rPr>
              <a:t>General de </a:t>
            </a:r>
            <a:r>
              <a:rPr lang="es-MX" sz="1400" dirty="0" smtClean="0">
                <a:solidFill>
                  <a:srgbClr val="002060"/>
                </a:solidFill>
                <a:latin typeface="Soberana Sans" panose="02000000000000000000" pitchFamily="50" charset="0"/>
              </a:rPr>
              <a:t>Rehabilitación</a:t>
            </a:r>
          </a:p>
          <a:p>
            <a:r>
              <a:rPr lang="es-MX" sz="1400" dirty="0" smtClean="0">
                <a:solidFill>
                  <a:srgbClr val="002060"/>
                </a:solidFill>
                <a:latin typeface="Soberana Sans" panose="02000000000000000000" pitchFamily="50" charset="0"/>
              </a:rPr>
              <a:t>Dirección General de Integración Social</a:t>
            </a:r>
          </a:p>
          <a:p>
            <a:r>
              <a:rPr lang="es-MX" sz="1400" dirty="0" smtClean="0">
                <a:solidFill>
                  <a:srgbClr val="002060"/>
                </a:solidFill>
                <a:latin typeface="Soberana Sans" panose="02000000000000000000" pitchFamily="50" charset="0"/>
              </a:rPr>
              <a:t>Dirección de Deporte Adaptado </a:t>
            </a:r>
            <a:endParaRPr lang="es-MX" sz="1400" dirty="0">
              <a:solidFill>
                <a:srgbClr val="002060"/>
              </a:solidFill>
              <a:latin typeface="Soberana Sans" panose="02000000000000000000" pitchFamily="50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873" y="3609749"/>
            <a:ext cx="2238591" cy="167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0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4437" y="2875004"/>
            <a:ext cx="6473393" cy="3519795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6457950" y="6551088"/>
            <a:ext cx="2057400" cy="365125"/>
          </a:xfrm>
        </p:spPr>
        <p:txBody>
          <a:bodyPr/>
          <a:lstStyle/>
          <a:p>
            <a:fld id="{8758F87F-1493-475B-A1EB-1E1BFF7DC795}" type="slidenum">
              <a:rPr lang="es-MX" b="1" smtClean="0">
                <a:solidFill>
                  <a:schemeClr val="tx1"/>
                </a:solidFill>
              </a:rPr>
              <a:t>13</a:t>
            </a:fld>
            <a:endParaRPr lang="es-MX" b="1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48"/>
          <a:stretch/>
        </p:blipFill>
        <p:spPr>
          <a:xfrm>
            <a:off x="110066" y="6273798"/>
            <a:ext cx="518584" cy="541867"/>
          </a:xfrm>
          <a:prstGeom prst="rect">
            <a:avLst/>
          </a:prstGeom>
          <a:effectLst>
            <a:glow rad="76200">
              <a:schemeClr val="bg1">
                <a:alpha val="72000"/>
              </a:schemeClr>
            </a:glow>
          </a:effectLst>
        </p:spPr>
      </p:pic>
      <p:sp>
        <p:nvSpPr>
          <p:cNvPr id="5" name="Rectángulo 4"/>
          <p:cNvSpPr/>
          <p:nvPr/>
        </p:nvSpPr>
        <p:spPr>
          <a:xfrm>
            <a:off x="0" y="595024"/>
            <a:ext cx="40530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0" indent="-228600" algn="just" eaLnBrk="0" fontAlgn="base" hangingPunct="0">
              <a:spcBef>
                <a:spcPct val="0"/>
              </a:spcBef>
              <a:spcAft>
                <a:spcPts val="505"/>
              </a:spcAft>
              <a:defRPr/>
            </a:pPr>
            <a:r>
              <a:rPr lang="es-MX" sz="2000" b="1" dirty="0" smtClean="0">
                <a:solidFill>
                  <a:srgbClr val="000000"/>
                </a:solidFill>
                <a:latin typeface="Soberana Sans" panose="02000000000000000000" pitchFamily="50" charset="0"/>
                <a:ea typeface="Times New Roman" panose="02020603050405020304" pitchFamily="18" charset="0"/>
              </a:rPr>
              <a:t>2.- Iníciate </a:t>
            </a:r>
            <a:r>
              <a:rPr lang="es-MX" sz="2000" b="1" dirty="0">
                <a:solidFill>
                  <a:srgbClr val="000000"/>
                </a:solidFill>
                <a:latin typeface="Soberana Sans" panose="02000000000000000000" pitchFamily="50" charset="0"/>
                <a:ea typeface="Times New Roman" panose="02020603050405020304" pitchFamily="18" charset="0"/>
              </a:rPr>
              <a:t>en el Deporte.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868443" y="3056070"/>
            <a:ext cx="6005383" cy="3108543"/>
          </a:xfrm>
          <a:prstGeom prst="rect">
            <a:avLst/>
          </a:prstGeom>
          <a:solidFill>
            <a:schemeClr val="bg1">
              <a:alpha val="60000"/>
            </a:schemeClr>
          </a:solidFill>
          <a:effectLst>
            <a:glow rad="127000">
              <a:schemeClr val="bg1">
                <a:alpha val="50000"/>
              </a:schemeClr>
            </a:glow>
          </a:effectLst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MX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 smtClean="0"/>
              <a:t>Torneos </a:t>
            </a:r>
            <a:r>
              <a:rPr lang="es-MX" sz="2000" dirty="0"/>
              <a:t>“Haz tu reta” </a:t>
            </a:r>
            <a:r>
              <a:rPr lang="es-MX" sz="2000" dirty="0" smtClean="0"/>
              <a:t>(integral, accesible) de </a:t>
            </a:r>
            <a:r>
              <a:rPr lang="es-MX" sz="2000" dirty="0"/>
              <a:t>diferentes deportes</a:t>
            </a:r>
            <a:r>
              <a:rPr lang="es-MX" sz="20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 smtClean="0"/>
              <a:t>Torneo </a:t>
            </a:r>
            <a:r>
              <a:rPr lang="es-MX" sz="2000" b="1" dirty="0"/>
              <a:t>de Iniciación Deportiva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 smtClean="0"/>
              <a:t>Torneo Futbolizate</a:t>
            </a:r>
            <a:endParaRPr lang="es-MX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 smtClean="0"/>
              <a:t>Campamentos </a:t>
            </a:r>
            <a:r>
              <a:rPr lang="es-MX" sz="2000" b="1" dirty="0"/>
              <a:t>con un enfoque de capacitación y detección </a:t>
            </a:r>
            <a:r>
              <a:rPr lang="es-MX" sz="2000" b="1" dirty="0" smtClean="0"/>
              <a:t>de </a:t>
            </a:r>
            <a:r>
              <a:rPr lang="es-MX" sz="2000" b="1" dirty="0"/>
              <a:t>habilidades deportivas.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 smtClean="0"/>
              <a:t>Campamentos </a:t>
            </a:r>
            <a:r>
              <a:rPr lang="es-MX" sz="2000" dirty="0"/>
              <a:t>de Futbol por la Inclusión </a:t>
            </a:r>
            <a:endParaRPr lang="es-MX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 smtClean="0"/>
              <a:t>Expo </a:t>
            </a:r>
            <a:r>
              <a:rPr lang="es-MX" sz="2000" b="1" dirty="0"/>
              <a:t>Iniciación </a:t>
            </a:r>
            <a:r>
              <a:rPr lang="es-MX" sz="2000" b="1" dirty="0" smtClean="0"/>
              <a:t>Deportiva</a:t>
            </a:r>
          </a:p>
          <a:p>
            <a:endParaRPr lang="es-MX" dirty="0"/>
          </a:p>
        </p:txBody>
      </p:sp>
      <p:sp>
        <p:nvSpPr>
          <p:cNvPr id="8" name="Rectángulo 7"/>
          <p:cNvSpPr/>
          <p:nvPr/>
        </p:nvSpPr>
        <p:spPr>
          <a:xfrm>
            <a:off x="110066" y="1034618"/>
            <a:ext cx="880327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spcAft>
                <a:spcPts val="0"/>
              </a:spcAft>
            </a:pPr>
            <a:r>
              <a:rPr lang="es-ES_tradnl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Fomenta la </a:t>
            </a:r>
            <a:r>
              <a:rPr lang="es-ES_tradnl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convivencia, la inclusión y la iniciación</a:t>
            </a:r>
            <a:r>
              <a:rPr lang="es-ES_tradnl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 a través de la realización de torneos, campamentos, actividades deportivas que impulsen la </a:t>
            </a:r>
            <a:r>
              <a:rPr lang="es-ES_tradnl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integración, los valores, el uso positivo del tiempo libre y la detección de habilidades deportivas</a:t>
            </a:r>
            <a:r>
              <a:rPr lang="es-ES_tradnl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, que contribuirá a la integración de más niños (as) y jóvenes en la práctica de alguna disciplina de </a:t>
            </a:r>
            <a:r>
              <a:rPr lang="es-ES_tradnl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manera </a:t>
            </a:r>
            <a:r>
              <a:rPr lang="es-ES_tradnl" sz="20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regular. </a:t>
            </a:r>
            <a:endParaRPr lang="es-MX" sz="2000" b="1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08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34" y="4721267"/>
            <a:ext cx="5123025" cy="169799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6457950" y="6551088"/>
            <a:ext cx="2057400" cy="365125"/>
          </a:xfrm>
        </p:spPr>
        <p:txBody>
          <a:bodyPr/>
          <a:lstStyle/>
          <a:p>
            <a:fld id="{8758F87F-1493-475B-A1EB-1E1BFF7DC795}" type="slidenum">
              <a:rPr lang="es-MX" b="1" smtClean="0">
                <a:solidFill>
                  <a:schemeClr val="tx1"/>
                </a:solidFill>
              </a:rPr>
              <a:t>14</a:t>
            </a:fld>
            <a:endParaRPr lang="es-MX" b="1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48"/>
          <a:stretch/>
        </p:blipFill>
        <p:spPr>
          <a:xfrm>
            <a:off x="110066" y="6273798"/>
            <a:ext cx="518584" cy="541867"/>
          </a:xfrm>
          <a:prstGeom prst="rect">
            <a:avLst/>
          </a:prstGeom>
          <a:effectLst>
            <a:glow rad="76200">
              <a:schemeClr val="bg1">
                <a:alpha val="72000"/>
              </a:schemeClr>
            </a:glow>
          </a:effectLst>
        </p:spPr>
      </p:pic>
      <p:sp>
        <p:nvSpPr>
          <p:cNvPr id="7" name="Rectángulo 6"/>
          <p:cNvSpPr/>
          <p:nvPr/>
        </p:nvSpPr>
        <p:spPr>
          <a:xfrm>
            <a:off x="1631092" y="528321"/>
            <a:ext cx="6689125" cy="895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228600" algn="just" eaLnBrk="0" fontAlgn="base" hangingPunct="0">
              <a:spcBef>
                <a:spcPct val="0"/>
              </a:spcBef>
              <a:spcAft>
                <a:spcPts val="505"/>
              </a:spcAft>
              <a:defRPr/>
            </a:pPr>
            <a:r>
              <a:rPr lang="es-MX" sz="24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Expo Iniciación Deportiva</a:t>
            </a:r>
            <a:endParaRPr lang="es-MX" sz="2400" b="1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960120" indent="-274320" algn="just" eaLnBrk="0" fontAlgn="base" hangingPunct="0">
              <a:spcBef>
                <a:spcPct val="0"/>
              </a:spcBef>
              <a:spcAft>
                <a:spcPts val="505"/>
              </a:spcAft>
              <a:defRPr/>
            </a:pPr>
            <a:endParaRPr lang="es-MX" sz="2400" b="1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986" y="1195275"/>
            <a:ext cx="2175344" cy="131937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32" y="1195275"/>
            <a:ext cx="2163119" cy="124739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827" y="4796775"/>
            <a:ext cx="1961516" cy="136862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58" y="2875009"/>
            <a:ext cx="2261974" cy="154891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232" y="1195275"/>
            <a:ext cx="1561757" cy="131010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986" y="2952955"/>
            <a:ext cx="2249840" cy="1393026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720" y="2929742"/>
            <a:ext cx="1734752" cy="136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6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6457950" y="6551088"/>
            <a:ext cx="2057400" cy="365125"/>
          </a:xfrm>
        </p:spPr>
        <p:txBody>
          <a:bodyPr/>
          <a:lstStyle/>
          <a:p>
            <a:fld id="{8758F87F-1493-475B-A1EB-1E1BFF7DC795}" type="slidenum">
              <a:rPr lang="es-MX" b="1" smtClean="0">
                <a:solidFill>
                  <a:schemeClr val="tx1"/>
                </a:solidFill>
              </a:rPr>
              <a:t>15</a:t>
            </a:fld>
            <a:endParaRPr lang="es-MX" b="1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48"/>
          <a:stretch/>
        </p:blipFill>
        <p:spPr>
          <a:xfrm>
            <a:off x="110066" y="6273798"/>
            <a:ext cx="518584" cy="541867"/>
          </a:xfrm>
          <a:prstGeom prst="rect">
            <a:avLst/>
          </a:prstGeom>
          <a:effectLst>
            <a:glow rad="76200">
              <a:schemeClr val="bg1">
                <a:alpha val="72000"/>
              </a:schemeClr>
            </a:glow>
          </a:effectLst>
        </p:spPr>
      </p:pic>
      <p:sp>
        <p:nvSpPr>
          <p:cNvPr id="7" name="Rectángulo 6"/>
          <p:cNvSpPr/>
          <p:nvPr/>
        </p:nvSpPr>
        <p:spPr>
          <a:xfrm>
            <a:off x="110066" y="602845"/>
            <a:ext cx="8888627" cy="895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228600" algn="just" eaLnBrk="0" fontAlgn="base" hangingPunct="0">
              <a:spcBef>
                <a:spcPct val="0"/>
              </a:spcBef>
              <a:spcAft>
                <a:spcPts val="505"/>
              </a:spcAft>
              <a:defRPr/>
            </a:pPr>
            <a:r>
              <a:rPr lang="es-MX" sz="24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3.- Inclusión </a:t>
            </a:r>
            <a:r>
              <a:rPr lang="es-MX" sz="2400" b="1" dirty="0">
                <a:solidFill>
                  <a:srgbClr val="000000"/>
                </a:solidFill>
                <a:ea typeface="Times New Roman" panose="02020603050405020304" pitchFamily="18" charset="0"/>
              </a:rPr>
              <a:t>al Deporte </a:t>
            </a:r>
            <a:r>
              <a:rPr lang="es-MX" sz="24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de Iniciación, </a:t>
            </a:r>
            <a:r>
              <a:rPr lang="es-MX" sz="2400" b="1" dirty="0">
                <a:solidFill>
                  <a:srgbClr val="000000"/>
                </a:solidFill>
                <a:ea typeface="Times New Roman" panose="02020603050405020304" pitchFamily="18" charset="0"/>
              </a:rPr>
              <a:t>Formación y Competencia.</a:t>
            </a:r>
          </a:p>
          <a:p>
            <a:pPr marL="960120" indent="-274320" algn="just" eaLnBrk="0" fontAlgn="base" hangingPunct="0">
              <a:spcBef>
                <a:spcPct val="0"/>
              </a:spcBef>
              <a:spcAft>
                <a:spcPts val="505"/>
              </a:spcAft>
              <a:defRPr/>
            </a:pPr>
            <a:endParaRPr lang="es-MX" sz="2400" b="1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4780" y="4218693"/>
            <a:ext cx="3033057" cy="2168715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95460" y="1162203"/>
            <a:ext cx="831989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spcAft>
                <a:spcPts val="0"/>
              </a:spcAft>
            </a:pPr>
            <a:r>
              <a:rPr lang="es-ES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Busca masificar sistemáticamente la iniciación deportiva </a:t>
            </a:r>
            <a:r>
              <a:rPr lang="es-E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principalmente en niños/as y jóvenes que </a:t>
            </a:r>
            <a:r>
              <a:rPr lang="es-ES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contribuya al desarrollo </a:t>
            </a:r>
            <a:r>
              <a:rPr lang="es-E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de hábitos deportivos y detección temprana de sus habilidades, orientándolos/as en su </a:t>
            </a:r>
            <a:r>
              <a:rPr lang="es-ES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formación con una metodología </a:t>
            </a:r>
            <a:r>
              <a:rPr lang="es-E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de acuerdo a su edad que contribuirá a la </a:t>
            </a:r>
            <a:r>
              <a:rPr lang="es-ES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maduración de técnicas</a:t>
            </a:r>
            <a:r>
              <a:rPr lang="es-E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, para lo cual se desarrollarán capacitaciones por disciplina dirigidos a los profesores/as, promotores/as o entrenadores/as en los diferentes centros deportivos, para </a:t>
            </a:r>
            <a:r>
              <a:rPr lang="es-ES_tradnl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posteriormente avanzar al esquema de </a:t>
            </a:r>
            <a:r>
              <a:rPr lang="es-ES_tradnl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deporte de formación y culminar </a:t>
            </a:r>
            <a:r>
              <a:rPr lang="es-ES_tradnl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con el desarrollo de </a:t>
            </a:r>
            <a:r>
              <a:rPr lang="es-ES_tradnl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ligas y clubes </a:t>
            </a:r>
            <a:r>
              <a:rPr lang="es-ES_tradnl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dando salida al deporte de </a:t>
            </a:r>
            <a:r>
              <a:rPr lang="es-ES_tradnl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competencia</a:t>
            </a:r>
            <a:r>
              <a:rPr lang="es-ES_tradnl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  <a:endParaRPr lang="es-MX" sz="2000" dirty="0">
              <a:ea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29" y="4366325"/>
            <a:ext cx="3330576" cy="187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09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6457950" y="6551088"/>
            <a:ext cx="2057400" cy="365125"/>
          </a:xfrm>
        </p:spPr>
        <p:txBody>
          <a:bodyPr/>
          <a:lstStyle/>
          <a:p>
            <a:fld id="{8758F87F-1493-475B-A1EB-1E1BFF7DC795}" type="slidenum">
              <a:rPr lang="es-MX" b="1" smtClean="0">
                <a:solidFill>
                  <a:schemeClr val="tx1"/>
                </a:solidFill>
              </a:rPr>
              <a:t>16</a:t>
            </a:fld>
            <a:endParaRPr lang="es-MX" b="1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48"/>
          <a:stretch/>
        </p:blipFill>
        <p:spPr>
          <a:xfrm>
            <a:off x="110066" y="6273798"/>
            <a:ext cx="518584" cy="541867"/>
          </a:xfrm>
          <a:prstGeom prst="rect">
            <a:avLst/>
          </a:prstGeom>
          <a:effectLst>
            <a:glow rad="76200">
              <a:schemeClr val="bg1">
                <a:alpha val="72000"/>
              </a:schemeClr>
            </a:glow>
          </a:effectLst>
        </p:spPr>
      </p:pic>
      <p:sp>
        <p:nvSpPr>
          <p:cNvPr id="7" name="Rectángulo 6"/>
          <p:cNvSpPr/>
          <p:nvPr/>
        </p:nvSpPr>
        <p:spPr>
          <a:xfrm>
            <a:off x="110066" y="719608"/>
            <a:ext cx="8888627" cy="1079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228600" algn="just" eaLnBrk="0" fontAlgn="base" hangingPunct="0">
              <a:spcBef>
                <a:spcPct val="0"/>
              </a:spcBef>
              <a:spcAft>
                <a:spcPts val="505"/>
              </a:spcAft>
              <a:defRPr/>
            </a:pPr>
            <a:r>
              <a:rPr lang="es-MX" sz="2000" b="1" dirty="0" smtClean="0">
                <a:solidFill>
                  <a:srgbClr val="000000"/>
                </a:solidFill>
                <a:latin typeface="Soberana Sans" panose="02000000000000000000" pitchFamily="50" charset="0"/>
                <a:ea typeface="Times New Roman" panose="02020603050405020304" pitchFamily="18" charset="0"/>
              </a:rPr>
              <a:t>3.- Inclusión </a:t>
            </a:r>
            <a:r>
              <a:rPr lang="es-MX" sz="2000" b="1" dirty="0">
                <a:solidFill>
                  <a:srgbClr val="000000"/>
                </a:solidFill>
                <a:latin typeface="Soberana Sans" panose="02000000000000000000" pitchFamily="50" charset="0"/>
                <a:ea typeface="Times New Roman" panose="02020603050405020304" pitchFamily="18" charset="0"/>
              </a:rPr>
              <a:t>al Deporte </a:t>
            </a:r>
            <a:r>
              <a:rPr lang="es-MX" sz="2000" b="1" dirty="0" smtClean="0">
                <a:solidFill>
                  <a:srgbClr val="000000"/>
                </a:solidFill>
                <a:latin typeface="Soberana Sans" panose="02000000000000000000" pitchFamily="50" charset="0"/>
                <a:ea typeface="Times New Roman" panose="02020603050405020304" pitchFamily="18" charset="0"/>
              </a:rPr>
              <a:t>de Iniciación, </a:t>
            </a:r>
            <a:r>
              <a:rPr lang="es-MX" sz="2000" b="1" dirty="0">
                <a:solidFill>
                  <a:srgbClr val="000000"/>
                </a:solidFill>
                <a:latin typeface="Soberana Sans" panose="02000000000000000000" pitchFamily="50" charset="0"/>
                <a:ea typeface="Times New Roman" panose="02020603050405020304" pitchFamily="18" charset="0"/>
              </a:rPr>
              <a:t>Formación y Competencia.</a:t>
            </a:r>
          </a:p>
          <a:p>
            <a:pPr marL="960120" indent="-274320" algn="just" eaLnBrk="0" fontAlgn="base" hangingPunct="0">
              <a:spcBef>
                <a:spcPct val="0"/>
              </a:spcBef>
              <a:spcAft>
                <a:spcPts val="505"/>
              </a:spcAft>
              <a:defRPr/>
            </a:pPr>
            <a:endParaRPr lang="es-MX" sz="2000" b="1" dirty="0">
              <a:solidFill>
                <a:srgbClr val="000000"/>
              </a:solidFill>
              <a:latin typeface="Soberana Sans" panose="02000000000000000000" pitchFamily="50" charset="0"/>
              <a:ea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30915" y="3762032"/>
            <a:ext cx="3023031" cy="1733808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>
            <a:spAutoFit/>
          </a:bodyPr>
          <a:lstStyle/>
          <a:p>
            <a:pPr marL="562610" indent="-285750" algn="just">
              <a:spcAft>
                <a:spcPts val="505"/>
              </a:spcAft>
              <a:buFont typeface="Arial" panose="020B0604020202020204" pitchFamily="34" charset="0"/>
              <a:buChar char="•"/>
            </a:pPr>
            <a:r>
              <a:rPr lang="es-MX" b="1" i="1" dirty="0">
                <a:solidFill>
                  <a:srgbClr val="002060"/>
                </a:solidFill>
                <a:latin typeface="Soberana Sans" panose="020000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Bádminton</a:t>
            </a:r>
          </a:p>
          <a:p>
            <a:pPr marL="562610" indent="-285750" algn="just">
              <a:spcAft>
                <a:spcPts val="505"/>
              </a:spcAft>
              <a:buFont typeface="Arial" panose="020B0604020202020204" pitchFamily="34" charset="0"/>
              <a:buChar char="•"/>
            </a:pPr>
            <a:r>
              <a:rPr lang="es-MX" b="1" i="1" dirty="0">
                <a:solidFill>
                  <a:srgbClr val="002060"/>
                </a:solidFill>
                <a:latin typeface="Soberana Sans" panose="020000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Domino</a:t>
            </a:r>
          </a:p>
          <a:p>
            <a:pPr marL="562610" indent="-285750" algn="just">
              <a:spcAft>
                <a:spcPts val="505"/>
              </a:spcAft>
              <a:buFont typeface="Arial" panose="020B0604020202020204" pitchFamily="34" charset="0"/>
              <a:buChar char="•"/>
            </a:pPr>
            <a:r>
              <a:rPr lang="es-MX" b="1" i="1" dirty="0">
                <a:solidFill>
                  <a:srgbClr val="002060"/>
                </a:solidFill>
                <a:latin typeface="Soberana Sans" panose="020000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Futbol </a:t>
            </a:r>
            <a:r>
              <a:rPr lang="es-MX" b="1" i="1" dirty="0" smtClean="0">
                <a:solidFill>
                  <a:srgbClr val="002060"/>
                </a:solidFill>
                <a:latin typeface="Soberana Sans" panose="020000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Americano</a:t>
            </a:r>
          </a:p>
          <a:p>
            <a:pPr marL="562610" indent="-285750" algn="just">
              <a:spcAft>
                <a:spcPts val="505"/>
              </a:spcAft>
              <a:buFont typeface="Arial" panose="020B0604020202020204" pitchFamily="34" charset="0"/>
              <a:buChar char="•"/>
            </a:pPr>
            <a:r>
              <a:rPr lang="es-MX" b="1" i="1" dirty="0" smtClean="0">
                <a:solidFill>
                  <a:srgbClr val="002060"/>
                </a:solidFill>
                <a:latin typeface="Soberana Sans" panose="020000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Futbol</a:t>
            </a:r>
            <a:endParaRPr lang="es-MX" b="1" i="1" dirty="0">
              <a:solidFill>
                <a:srgbClr val="002060"/>
              </a:solidFill>
              <a:latin typeface="Soberana Sans" panose="02000000000000000000" pitchFamily="50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62610" indent="-285750" algn="just">
              <a:spcAft>
                <a:spcPts val="505"/>
              </a:spcAft>
              <a:buFont typeface="Arial" panose="020B0604020202020204" pitchFamily="34" charset="0"/>
              <a:buChar char="•"/>
            </a:pPr>
            <a:r>
              <a:rPr lang="es-MX" b="1" i="1" dirty="0">
                <a:solidFill>
                  <a:srgbClr val="002060"/>
                </a:solidFill>
                <a:latin typeface="Soberana Sans" panose="020000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Handball</a:t>
            </a:r>
          </a:p>
        </p:txBody>
      </p:sp>
      <p:sp>
        <p:nvSpPr>
          <p:cNvPr id="9" name="Rectángulo 8"/>
          <p:cNvSpPr/>
          <p:nvPr/>
        </p:nvSpPr>
        <p:spPr>
          <a:xfrm>
            <a:off x="4153305" y="3295443"/>
            <a:ext cx="2682149" cy="139268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562610" indent="-285750" algn="just">
              <a:spcAft>
                <a:spcPts val="505"/>
              </a:spcAft>
              <a:buFont typeface="Arial" panose="020B0604020202020204" pitchFamily="34" charset="0"/>
              <a:buChar char="•"/>
            </a:pPr>
            <a:r>
              <a:rPr lang="es-MX" b="1" i="1" dirty="0" smtClean="0">
                <a:solidFill>
                  <a:srgbClr val="002060"/>
                </a:solidFill>
                <a:latin typeface="Soberana Sans" panose="020000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Taekwondo</a:t>
            </a:r>
            <a:endParaRPr lang="es-MX" b="1" i="1" dirty="0">
              <a:solidFill>
                <a:srgbClr val="002060"/>
              </a:solidFill>
              <a:latin typeface="Soberana Sans" panose="02000000000000000000" pitchFamily="50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62610" indent="-285750" algn="just">
              <a:spcAft>
                <a:spcPts val="505"/>
              </a:spcAft>
              <a:buFont typeface="Arial" panose="020B0604020202020204" pitchFamily="34" charset="0"/>
              <a:buChar char="•"/>
            </a:pPr>
            <a:r>
              <a:rPr lang="es-MX" b="1" i="1" dirty="0" smtClean="0">
                <a:solidFill>
                  <a:srgbClr val="002060"/>
                </a:solidFill>
                <a:latin typeface="Soberana Sans" panose="020000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Tenis de Mesa</a:t>
            </a:r>
            <a:endParaRPr lang="es-MX" b="1" i="1" dirty="0">
              <a:solidFill>
                <a:srgbClr val="002060"/>
              </a:solidFill>
              <a:latin typeface="Soberana Sans" panose="02000000000000000000" pitchFamily="50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62610" indent="-285750" algn="just">
              <a:spcAft>
                <a:spcPts val="505"/>
              </a:spcAft>
              <a:buFont typeface="Arial" panose="020B0604020202020204" pitchFamily="34" charset="0"/>
              <a:buChar char="•"/>
            </a:pPr>
            <a:r>
              <a:rPr lang="es-MX" b="1" i="1" dirty="0" smtClean="0">
                <a:solidFill>
                  <a:srgbClr val="002060"/>
                </a:solidFill>
                <a:latin typeface="Soberana Sans" panose="020000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Rugby</a:t>
            </a:r>
          </a:p>
          <a:p>
            <a:pPr marL="562610" indent="-285750" algn="just">
              <a:spcAft>
                <a:spcPts val="505"/>
              </a:spcAft>
              <a:buFont typeface="Arial" panose="020B0604020202020204" pitchFamily="34" charset="0"/>
              <a:buChar char="•"/>
            </a:pPr>
            <a:r>
              <a:rPr lang="es-MX" b="1" i="1" dirty="0" smtClean="0">
                <a:solidFill>
                  <a:srgbClr val="002060"/>
                </a:solidFill>
                <a:latin typeface="Soberana Sans" panose="020000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Golf</a:t>
            </a:r>
            <a:endParaRPr lang="es-MX" b="1" i="1" dirty="0">
              <a:solidFill>
                <a:srgbClr val="002060"/>
              </a:solidFill>
              <a:latin typeface="Soberana Sans" panose="02000000000000000000" pitchFamily="50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93" y="1557467"/>
            <a:ext cx="3457317" cy="194474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214" y="4280130"/>
            <a:ext cx="1993668" cy="1993668"/>
          </a:xfrm>
          <a:prstGeom prst="rect">
            <a:avLst/>
          </a:prstGeom>
        </p:spPr>
      </p:pic>
      <p:pic>
        <p:nvPicPr>
          <p:cNvPr id="11" name="Marcador de contenido 11"/>
          <p:cNvPicPr>
            <a:picLocks noGrp="1" noChangeAspect="1"/>
          </p:cNvPicPr>
          <p:nvPr>
            <p:ph sz="half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232" y="1496131"/>
            <a:ext cx="3056238" cy="1719134"/>
          </a:xfr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77129" y="4817081"/>
            <a:ext cx="2952351" cy="166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27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36" y="1405945"/>
            <a:ext cx="7809470" cy="4383256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6457950" y="6551088"/>
            <a:ext cx="2057400" cy="365125"/>
          </a:xfrm>
        </p:spPr>
        <p:txBody>
          <a:bodyPr/>
          <a:lstStyle/>
          <a:p>
            <a:fld id="{8758F87F-1493-475B-A1EB-1E1BFF7DC795}" type="slidenum">
              <a:rPr lang="es-MX" b="1" smtClean="0">
                <a:solidFill>
                  <a:schemeClr val="tx1"/>
                </a:solidFill>
              </a:rPr>
              <a:t>17</a:t>
            </a:fld>
            <a:endParaRPr lang="es-MX" b="1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48"/>
          <a:stretch/>
        </p:blipFill>
        <p:spPr>
          <a:xfrm>
            <a:off x="110066" y="6273798"/>
            <a:ext cx="518584" cy="541867"/>
          </a:xfrm>
          <a:prstGeom prst="rect">
            <a:avLst/>
          </a:prstGeom>
          <a:effectLst>
            <a:glow rad="76200">
              <a:schemeClr val="bg1">
                <a:alpha val="72000"/>
              </a:schemeClr>
            </a:glow>
          </a:effectLst>
        </p:spPr>
      </p:pic>
      <p:sp>
        <p:nvSpPr>
          <p:cNvPr id="7" name="Rectángulo 6"/>
          <p:cNvSpPr/>
          <p:nvPr/>
        </p:nvSpPr>
        <p:spPr>
          <a:xfrm>
            <a:off x="110066" y="719608"/>
            <a:ext cx="8888627" cy="772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228600" algn="just" eaLnBrk="0" fontAlgn="base" hangingPunct="0">
              <a:spcBef>
                <a:spcPct val="0"/>
              </a:spcBef>
              <a:spcAft>
                <a:spcPts val="505"/>
              </a:spcAft>
              <a:defRPr/>
            </a:pPr>
            <a:r>
              <a:rPr lang="es-MX" sz="2000" b="1" dirty="0" smtClean="0">
                <a:solidFill>
                  <a:srgbClr val="000000"/>
                </a:solidFill>
                <a:latin typeface="Soberana Sans" panose="02000000000000000000" pitchFamily="50" charset="0"/>
                <a:ea typeface="Times New Roman" panose="02020603050405020304" pitchFamily="18" charset="0"/>
              </a:rPr>
              <a:t>3.- Inclusión </a:t>
            </a:r>
            <a:r>
              <a:rPr lang="es-MX" sz="2000" b="1" dirty="0">
                <a:solidFill>
                  <a:srgbClr val="000000"/>
                </a:solidFill>
                <a:latin typeface="Soberana Sans" panose="02000000000000000000" pitchFamily="50" charset="0"/>
                <a:ea typeface="Times New Roman" panose="02020603050405020304" pitchFamily="18" charset="0"/>
              </a:rPr>
              <a:t>al Deporte de Formación y Competencia.</a:t>
            </a:r>
          </a:p>
          <a:p>
            <a:pPr marL="960120" indent="-274320" algn="just" eaLnBrk="0" fontAlgn="base" hangingPunct="0">
              <a:spcBef>
                <a:spcPct val="0"/>
              </a:spcBef>
              <a:spcAft>
                <a:spcPts val="505"/>
              </a:spcAft>
              <a:defRPr/>
            </a:pPr>
            <a:endParaRPr lang="es-MX" sz="2000" b="1" dirty="0">
              <a:solidFill>
                <a:srgbClr val="000000"/>
              </a:solidFill>
              <a:latin typeface="Soberana Sans" panose="02000000000000000000" pitchFamily="50" charset="0"/>
              <a:ea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201070" y="2628077"/>
            <a:ext cx="6706618" cy="1938992"/>
          </a:xfrm>
          <a:prstGeom prst="rect">
            <a:avLst/>
          </a:prstGeom>
          <a:solidFill>
            <a:schemeClr val="bg1">
              <a:alpha val="56000"/>
            </a:schemeClr>
          </a:solidFill>
          <a:effectLst>
            <a:glow rad="127000">
              <a:schemeClr val="bg1">
                <a:alpha val="41000"/>
              </a:schemeClr>
            </a:glow>
          </a:effectLst>
        </p:spPr>
        <p:txBody>
          <a:bodyPr wrap="square">
            <a:spAutoFit/>
          </a:bodyPr>
          <a:lstStyle/>
          <a:p>
            <a:endParaRPr lang="es-MX" sz="2000" b="1" dirty="0">
              <a:latin typeface="Soberana Sans" panose="020000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 smtClean="0">
                <a:latin typeface="Soberana Sans" panose="02000000000000000000" pitchFamily="50" charset="0"/>
              </a:rPr>
              <a:t>Escuelas </a:t>
            </a:r>
            <a:r>
              <a:rPr lang="es-MX" sz="2000" b="1" dirty="0">
                <a:latin typeface="Soberana Sans" panose="02000000000000000000" pitchFamily="50" charset="0"/>
              </a:rPr>
              <a:t>de Iniciación y Formación </a:t>
            </a:r>
            <a:r>
              <a:rPr lang="es-MX" sz="2000" b="1" dirty="0" smtClean="0">
                <a:latin typeface="Soberana Sans" panose="02000000000000000000" pitchFamily="50" charset="0"/>
              </a:rPr>
              <a:t>Deportiva (</a:t>
            </a:r>
            <a:r>
              <a:rPr lang="es-MX" sz="2000" b="1" dirty="0">
                <a:latin typeface="Soberana Sans" panose="02000000000000000000" pitchFamily="50" charset="0"/>
              </a:rPr>
              <a:t>Formación por disciplina</a:t>
            </a:r>
            <a:r>
              <a:rPr lang="es-MX" sz="2000" b="1" dirty="0" smtClean="0">
                <a:latin typeface="Soberana Sans" panose="02000000000000000000" pitchFamily="50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000" b="1" dirty="0">
              <a:latin typeface="Soberana Sans" panose="020000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 smtClean="0">
                <a:latin typeface="Soberana Sans" panose="02000000000000000000" pitchFamily="50" charset="0"/>
              </a:rPr>
              <a:t>Ligas </a:t>
            </a:r>
            <a:r>
              <a:rPr lang="es-MX" sz="2000" b="1" dirty="0">
                <a:latin typeface="Soberana Sans" panose="02000000000000000000" pitchFamily="50" charset="0"/>
              </a:rPr>
              <a:t>y Clubes Oficiales Escolares o Municipales (Competencia).</a:t>
            </a:r>
          </a:p>
        </p:txBody>
      </p:sp>
    </p:spTree>
    <p:extLst>
      <p:ext uri="{BB962C8B-B14F-4D97-AF65-F5344CB8AC3E}">
        <p14:creationId xmlns:p14="http://schemas.microsoft.com/office/powerpoint/2010/main" val="253004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6457950" y="6551088"/>
            <a:ext cx="2057400" cy="365125"/>
          </a:xfrm>
        </p:spPr>
        <p:txBody>
          <a:bodyPr/>
          <a:lstStyle/>
          <a:p>
            <a:fld id="{8758F87F-1493-475B-A1EB-1E1BFF7DC795}" type="slidenum">
              <a:rPr lang="es-MX" b="1" smtClean="0">
                <a:solidFill>
                  <a:schemeClr val="tx1"/>
                </a:solidFill>
              </a:rPr>
              <a:t>18</a:t>
            </a:fld>
            <a:endParaRPr lang="es-MX" b="1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48"/>
          <a:stretch/>
        </p:blipFill>
        <p:spPr>
          <a:xfrm>
            <a:off x="110066" y="6273798"/>
            <a:ext cx="518584" cy="541867"/>
          </a:xfrm>
          <a:prstGeom prst="rect">
            <a:avLst/>
          </a:prstGeom>
          <a:effectLst>
            <a:glow rad="76200">
              <a:schemeClr val="bg1">
                <a:alpha val="72000"/>
              </a:schemeClr>
            </a:glow>
          </a:effectLst>
        </p:spPr>
      </p:pic>
      <p:sp>
        <p:nvSpPr>
          <p:cNvPr id="2" name="Rectángulo 1"/>
          <p:cNvSpPr/>
          <p:nvPr/>
        </p:nvSpPr>
        <p:spPr>
          <a:xfrm>
            <a:off x="481913" y="444218"/>
            <a:ext cx="77888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i="1" dirty="0" smtClean="0">
                <a:solidFill>
                  <a:srgbClr val="C00000"/>
                </a:solidFill>
                <a:latin typeface="Soberana Sans" panose="02000000000000000000" pitchFamily="50" charset="0"/>
              </a:rPr>
              <a:t>Gracias por su Atención</a:t>
            </a:r>
          </a:p>
          <a:p>
            <a:pPr algn="ctr"/>
            <a:endParaRPr lang="es-MX" sz="2400" dirty="0">
              <a:latin typeface="Soberana Sans" panose="02000000000000000000" pitchFamily="50" charset="0"/>
            </a:endParaRPr>
          </a:p>
          <a:p>
            <a:pPr algn="ctr"/>
            <a:r>
              <a:rPr lang="es-MX" sz="2400" b="1" dirty="0" smtClean="0">
                <a:latin typeface="Soberana Sans" panose="02000000000000000000" pitchFamily="50" charset="0"/>
              </a:rPr>
              <a:t>Dirección de Centros del Deporte </a:t>
            </a:r>
          </a:p>
          <a:p>
            <a:pPr algn="ctr"/>
            <a:r>
              <a:rPr lang="es-MX" sz="2400" b="1" dirty="0" smtClean="0">
                <a:latin typeface="Soberana Sans" panose="02000000000000000000" pitchFamily="50" charset="0"/>
              </a:rPr>
              <a:t>Escolar y Municipal.</a:t>
            </a:r>
            <a:endParaRPr lang="es-MX" sz="2400" b="1" dirty="0">
              <a:latin typeface="Soberana Sans" panose="02000000000000000000" pitchFamily="50" charset="0"/>
            </a:endParaRPr>
          </a:p>
          <a:p>
            <a:pPr algn="ctr"/>
            <a:endParaRPr lang="es-MX" sz="2400" dirty="0">
              <a:latin typeface="Soberana Sans" panose="02000000000000000000" pitchFamily="50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13" y="2665691"/>
            <a:ext cx="3339516" cy="2852503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4054559" y="2076005"/>
            <a:ext cx="467497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1600" b="1" dirty="0">
              <a:solidFill>
                <a:schemeClr val="tx2"/>
              </a:solidFill>
            </a:endParaRPr>
          </a:p>
          <a:p>
            <a:r>
              <a:rPr lang="es-MX" sz="1600" b="1" dirty="0">
                <a:solidFill>
                  <a:schemeClr val="tx2"/>
                </a:solidFill>
              </a:rPr>
              <a:t>Lic. </a:t>
            </a:r>
            <a:r>
              <a:rPr lang="es-MX" sz="1600" b="1" dirty="0" err="1">
                <a:solidFill>
                  <a:schemeClr val="tx2"/>
                </a:solidFill>
              </a:rPr>
              <a:t>Marlhem</a:t>
            </a:r>
            <a:r>
              <a:rPr lang="es-MX" sz="1600" b="1" dirty="0">
                <a:solidFill>
                  <a:schemeClr val="tx2"/>
                </a:solidFill>
              </a:rPr>
              <a:t> </a:t>
            </a:r>
            <a:r>
              <a:rPr lang="es-MX" sz="1600" b="1" dirty="0" err="1">
                <a:solidFill>
                  <a:schemeClr val="tx2"/>
                </a:solidFill>
              </a:rPr>
              <a:t>Oranda</a:t>
            </a:r>
            <a:r>
              <a:rPr lang="es-MX" sz="1600" b="1" dirty="0">
                <a:solidFill>
                  <a:schemeClr val="tx2"/>
                </a:solidFill>
              </a:rPr>
              <a:t> Alvarado Solís</a:t>
            </a:r>
          </a:p>
          <a:p>
            <a:r>
              <a:rPr lang="es-MX" sz="1600" b="1" dirty="0">
                <a:solidFill>
                  <a:schemeClr val="tx2"/>
                </a:solidFill>
              </a:rPr>
              <a:t>Subdirectora de Atención a Centros Deportivos </a:t>
            </a:r>
            <a:r>
              <a:rPr lang="es-MX" sz="1600" b="1" dirty="0" smtClean="0">
                <a:solidFill>
                  <a:schemeClr val="tx2"/>
                </a:solidFill>
              </a:rPr>
              <a:t>Municipales.</a:t>
            </a:r>
          </a:p>
          <a:p>
            <a:r>
              <a:rPr lang="es-MX" sz="1600" b="1" dirty="0" smtClean="0">
                <a:solidFill>
                  <a:schemeClr val="tx2"/>
                </a:solidFill>
                <a:hlinkClick r:id="rId6"/>
              </a:rPr>
              <a:t>marlhem.alvarado@conade.gob.mx</a:t>
            </a:r>
            <a:r>
              <a:rPr lang="es-MX" sz="1600" b="1" dirty="0" smtClean="0">
                <a:solidFill>
                  <a:schemeClr val="tx2"/>
                </a:solidFill>
              </a:rPr>
              <a:t>, </a:t>
            </a:r>
            <a:endParaRPr lang="es-MX" sz="1600" b="1" dirty="0">
              <a:solidFill>
                <a:schemeClr val="tx2"/>
              </a:solidFill>
            </a:endParaRPr>
          </a:p>
          <a:p>
            <a:r>
              <a:rPr lang="es-MX" sz="1600" b="1" dirty="0" smtClean="0">
                <a:solidFill>
                  <a:schemeClr val="tx2"/>
                </a:solidFill>
              </a:rPr>
              <a:t>55 59 27 52 00 Ext. 3210</a:t>
            </a:r>
          </a:p>
          <a:p>
            <a:endParaRPr lang="es-MX" sz="1600" b="1" dirty="0">
              <a:solidFill>
                <a:schemeClr val="tx2"/>
              </a:solidFill>
            </a:endParaRPr>
          </a:p>
          <a:p>
            <a:r>
              <a:rPr lang="es-MX" sz="1600" b="1" dirty="0" smtClean="0">
                <a:solidFill>
                  <a:schemeClr val="tx2"/>
                </a:solidFill>
              </a:rPr>
              <a:t>Lic. Hugo Aguilar Gonzalez</a:t>
            </a:r>
          </a:p>
          <a:p>
            <a:r>
              <a:rPr lang="es-MX" sz="1600" b="1" dirty="0" smtClean="0">
                <a:solidFill>
                  <a:schemeClr val="tx2"/>
                </a:solidFill>
              </a:rPr>
              <a:t>Subdirector de Infraestructura</a:t>
            </a:r>
          </a:p>
          <a:p>
            <a:r>
              <a:rPr lang="es-MX" sz="1600" b="1" dirty="0" smtClean="0">
                <a:solidFill>
                  <a:schemeClr val="tx2"/>
                </a:solidFill>
              </a:rPr>
              <a:t>hugo.aguilar@conade.gob.mx</a:t>
            </a:r>
          </a:p>
          <a:p>
            <a:r>
              <a:rPr lang="es-MX" sz="1600" b="1" dirty="0" smtClean="0">
                <a:solidFill>
                  <a:schemeClr val="tx2"/>
                </a:solidFill>
              </a:rPr>
              <a:t>Ext. 2113</a:t>
            </a:r>
          </a:p>
          <a:p>
            <a:endParaRPr lang="es-MX" sz="1600" b="1" dirty="0">
              <a:solidFill>
                <a:schemeClr val="tx2"/>
              </a:solidFill>
            </a:endParaRPr>
          </a:p>
          <a:p>
            <a:r>
              <a:rPr lang="es-MX" sz="1600" b="1" dirty="0" smtClean="0">
                <a:solidFill>
                  <a:schemeClr val="tx2"/>
                </a:solidFill>
              </a:rPr>
              <a:t>Lic. Paulino Rafael Perez Prado</a:t>
            </a:r>
          </a:p>
          <a:p>
            <a:r>
              <a:rPr lang="es-MX" sz="1600" b="1" dirty="0" smtClean="0">
                <a:solidFill>
                  <a:schemeClr val="tx2"/>
                </a:solidFill>
              </a:rPr>
              <a:t>Subdirector Técnico de Capacitación para el Deporte</a:t>
            </a:r>
            <a:endParaRPr lang="es-MX" sz="1600" b="1" dirty="0">
              <a:solidFill>
                <a:schemeClr val="tx2"/>
              </a:solidFill>
            </a:endParaRPr>
          </a:p>
          <a:p>
            <a:r>
              <a:rPr lang="es-MX" sz="1600" b="1" dirty="0" smtClean="0">
                <a:solidFill>
                  <a:schemeClr val="tx2"/>
                </a:solidFill>
                <a:hlinkClick r:id="rId7"/>
              </a:rPr>
              <a:t>cpperez@conade.gob.mx</a:t>
            </a:r>
            <a:endParaRPr lang="es-MX" sz="1600" b="1" dirty="0" smtClean="0">
              <a:solidFill>
                <a:schemeClr val="tx2"/>
              </a:solidFill>
            </a:endParaRPr>
          </a:p>
          <a:p>
            <a:r>
              <a:rPr lang="es-MX" sz="1600" b="1" dirty="0" smtClean="0">
                <a:solidFill>
                  <a:schemeClr val="tx2"/>
                </a:solidFill>
              </a:rPr>
              <a:t>Ext 2203</a:t>
            </a:r>
            <a:endParaRPr lang="es-MX" sz="1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65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6457950" y="6551088"/>
            <a:ext cx="2057400" cy="365125"/>
          </a:xfrm>
        </p:spPr>
        <p:txBody>
          <a:bodyPr/>
          <a:lstStyle/>
          <a:p>
            <a:fld id="{8758F87F-1493-475B-A1EB-1E1BFF7DC795}" type="slidenum">
              <a:rPr lang="es-MX" b="1" smtClean="0">
                <a:solidFill>
                  <a:schemeClr val="tx1"/>
                </a:solidFill>
              </a:rPr>
              <a:t>2</a:t>
            </a:fld>
            <a:endParaRPr lang="es-MX" b="1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48"/>
          <a:stretch/>
        </p:blipFill>
        <p:spPr>
          <a:xfrm>
            <a:off x="110066" y="6273798"/>
            <a:ext cx="518584" cy="541867"/>
          </a:xfrm>
          <a:prstGeom prst="rect">
            <a:avLst/>
          </a:prstGeom>
          <a:effectLst>
            <a:glow rad="76200">
              <a:schemeClr val="bg1">
                <a:alpha val="72000"/>
              </a:schemeClr>
            </a:glow>
          </a:effectLst>
        </p:spPr>
      </p:pic>
      <p:sp>
        <p:nvSpPr>
          <p:cNvPr id="10" name="Rectángulo 9"/>
          <p:cNvSpPr/>
          <p:nvPr/>
        </p:nvSpPr>
        <p:spPr>
          <a:xfrm>
            <a:off x="535459" y="1369594"/>
            <a:ext cx="7648659" cy="4708981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MX" sz="2000" b="1" dirty="0"/>
              <a:t>Entre los problemas o insuficiencias más importantes que presenta el sistema deportivo mexicano, se </a:t>
            </a:r>
            <a:r>
              <a:rPr lang="es-MX" sz="2000" b="1" dirty="0" smtClean="0"/>
              <a:t>encuentra:</a:t>
            </a:r>
          </a:p>
          <a:p>
            <a:pPr algn="just"/>
            <a:endParaRPr lang="es-MX" sz="2000" b="1" dirty="0" smtClean="0"/>
          </a:p>
          <a:p>
            <a:pPr algn="just"/>
            <a:endParaRPr lang="es-MX" sz="2000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000" dirty="0" smtClean="0"/>
              <a:t>La </a:t>
            </a:r>
            <a:r>
              <a:rPr lang="es-MX" sz="2000" dirty="0"/>
              <a:t>falta de hábitos de práctica deportiva y elevado nivel de sedentarismo de la población, asociado a un porcentaje muy bajo de educación física efectiva en el sistema educativo </a:t>
            </a:r>
            <a:r>
              <a:rPr lang="es-MX" sz="2000" dirty="0" smtClean="0"/>
              <a:t>nacional.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000" dirty="0" smtClean="0"/>
              <a:t>El </a:t>
            </a:r>
            <a:r>
              <a:rPr lang="es-MX" sz="2000" dirty="0"/>
              <a:t>escaso desarrollo en la intervención de los municipios en el </a:t>
            </a:r>
            <a:r>
              <a:rPr lang="es-MX" sz="2000" dirty="0" smtClean="0"/>
              <a:t>deporte.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000" dirty="0" smtClean="0"/>
              <a:t>La </a:t>
            </a:r>
            <a:r>
              <a:rPr lang="es-MX" sz="2000" dirty="0"/>
              <a:t>limitada capacitación de los responsables voluntarios y profesionales del referido sistema </a:t>
            </a:r>
            <a:r>
              <a:rPr lang="es-MX" sz="2000" dirty="0" smtClean="0"/>
              <a:t>deportivo.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000" dirty="0" smtClean="0"/>
              <a:t>Bajos </a:t>
            </a:r>
            <a:r>
              <a:rPr lang="es-MX" sz="2000" dirty="0"/>
              <a:t>resultados deportivos de México en el </a:t>
            </a:r>
            <a:r>
              <a:rPr lang="es-MX" sz="2000" dirty="0" smtClean="0"/>
              <a:t>contexto internacional. </a:t>
            </a:r>
            <a:endParaRPr lang="es-MX" sz="2000" dirty="0"/>
          </a:p>
        </p:txBody>
      </p:sp>
      <p:sp>
        <p:nvSpPr>
          <p:cNvPr id="13" name="Rectángulo 12"/>
          <p:cNvSpPr/>
          <p:nvPr/>
        </p:nvSpPr>
        <p:spPr>
          <a:xfrm>
            <a:off x="395660" y="520871"/>
            <a:ext cx="20701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b="1" dirty="0" smtClean="0"/>
              <a:t>Introducción</a:t>
            </a:r>
            <a:endParaRPr lang="es-MX" sz="2800" b="1" dirty="0"/>
          </a:p>
        </p:txBody>
      </p:sp>
    </p:spTree>
    <p:extLst>
      <p:ext uri="{BB962C8B-B14F-4D97-AF65-F5344CB8AC3E}">
        <p14:creationId xmlns:p14="http://schemas.microsoft.com/office/powerpoint/2010/main" val="102452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780" y="632735"/>
            <a:ext cx="8300663" cy="5690227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6457950" y="6551088"/>
            <a:ext cx="2057400" cy="365125"/>
          </a:xfrm>
        </p:spPr>
        <p:txBody>
          <a:bodyPr/>
          <a:lstStyle/>
          <a:p>
            <a:fld id="{8758F87F-1493-475B-A1EB-1E1BFF7DC795}" type="slidenum">
              <a:rPr lang="es-MX" b="1" smtClean="0">
                <a:solidFill>
                  <a:schemeClr val="tx1"/>
                </a:solidFill>
              </a:rPr>
              <a:t>3</a:t>
            </a:fld>
            <a:endParaRPr lang="es-MX" b="1" dirty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48"/>
          <a:stretch/>
        </p:blipFill>
        <p:spPr>
          <a:xfrm>
            <a:off x="110066" y="6273798"/>
            <a:ext cx="518584" cy="541867"/>
          </a:xfrm>
          <a:prstGeom prst="rect">
            <a:avLst/>
          </a:prstGeom>
          <a:effectLst>
            <a:glow rad="76200">
              <a:schemeClr val="bg1">
                <a:alpha val="72000"/>
              </a:schemeClr>
            </a:glow>
          </a:effectLst>
        </p:spPr>
      </p:pic>
      <p:sp>
        <p:nvSpPr>
          <p:cNvPr id="10" name="Rectángulo 9"/>
          <p:cNvSpPr/>
          <p:nvPr/>
        </p:nvSpPr>
        <p:spPr>
          <a:xfrm>
            <a:off x="535459" y="934059"/>
            <a:ext cx="7979891" cy="5324535"/>
          </a:xfrm>
          <a:prstGeom prst="rect">
            <a:avLst/>
          </a:prstGeom>
          <a:solidFill>
            <a:schemeClr val="bg1">
              <a:alpha val="62000"/>
            </a:schemeClr>
          </a:solidFill>
          <a:effectLst>
            <a:glow rad="127000">
              <a:schemeClr val="bg1">
                <a:alpha val="45000"/>
              </a:schemeClr>
            </a:glow>
          </a:effectLst>
        </p:spPr>
        <p:txBody>
          <a:bodyPr wrap="square">
            <a:spAutoFit/>
          </a:bodyPr>
          <a:lstStyle/>
          <a:p>
            <a:pPr algn="just"/>
            <a:r>
              <a:rPr lang="es-MX" sz="2000" dirty="0" smtClean="0"/>
              <a:t>Por </a:t>
            </a:r>
            <a:r>
              <a:rPr lang="es-MX" sz="2000" dirty="0"/>
              <a:t>lo anterior, el </a:t>
            </a:r>
            <a:r>
              <a:rPr lang="es-MX" sz="2000" b="1" dirty="0"/>
              <a:t>Programa Cultura Física y Deporte se encuentra alineado al Plan Nacional de Desarrollo </a:t>
            </a:r>
            <a:r>
              <a:rPr lang="es-MX" sz="2000" b="1" dirty="0" smtClean="0"/>
              <a:t>2013-2018.</a:t>
            </a:r>
          </a:p>
          <a:p>
            <a:pPr algn="just"/>
            <a:endParaRPr lang="es-MX" sz="2000" b="1" dirty="0" smtClean="0"/>
          </a:p>
          <a:p>
            <a:pPr algn="just"/>
            <a:r>
              <a:rPr lang="es-MX" sz="2000" b="1" dirty="0" smtClean="0"/>
              <a:t>Objetivo </a:t>
            </a:r>
            <a:r>
              <a:rPr lang="es-MX" sz="2000" b="1" dirty="0"/>
              <a:t>3.4.	</a:t>
            </a:r>
            <a:r>
              <a:rPr lang="es-MX" sz="2000" dirty="0"/>
              <a:t>Promover el deporte de manera incluyente para fomentar una cultura de </a:t>
            </a:r>
            <a:r>
              <a:rPr lang="es-MX" sz="2000" dirty="0" smtClean="0"/>
              <a:t>salud. (PND)</a:t>
            </a:r>
            <a:endParaRPr lang="es-MX" sz="2000" dirty="0"/>
          </a:p>
          <a:p>
            <a:pPr algn="just"/>
            <a:endParaRPr lang="es-MX" sz="2000" b="1" dirty="0"/>
          </a:p>
          <a:p>
            <a:pPr algn="just"/>
            <a:r>
              <a:rPr lang="es-MX" sz="2000" b="1" dirty="0" smtClean="0"/>
              <a:t>Contempla </a:t>
            </a:r>
            <a:r>
              <a:rPr lang="es-MX" sz="2000" b="1" dirty="0"/>
              <a:t>promover el deporte de manera </a:t>
            </a:r>
            <a:r>
              <a:rPr lang="es-MX" sz="2000" b="1" dirty="0" smtClean="0"/>
              <a:t>incluyente, </a:t>
            </a:r>
            <a:r>
              <a:rPr lang="es-MX" sz="2000" dirty="0" smtClean="0"/>
              <a:t>ya que es un medio </a:t>
            </a:r>
            <a:r>
              <a:rPr lang="es-MX" sz="2000" dirty="0"/>
              <a:t>valioso e imprescindible para consolidar una educación </a:t>
            </a:r>
            <a:r>
              <a:rPr lang="es-MX" sz="2000" dirty="0" smtClean="0"/>
              <a:t>integral, asimismo se desarrollan capacidades de liderazgo, competencia y habilidades que mejoran el bienestar y el nivel de plenitud del individuo.</a:t>
            </a:r>
          </a:p>
          <a:p>
            <a:pPr algn="just"/>
            <a:endParaRPr lang="es-MX" sz="2000" dirty="0" smtClean="0"/>
          </a:p>
          <a:p>
            <a:pPr algn="just"/>
            <a:r>
              <a:rPr lang="es-MX" sz="2000" dirty="0" smtClean="0"/>
              <a:t>El </a:t>
            </a:r>
            <a:r>
              <a:rPr lang="es-MX" sz="2000" b="1" dirty="0"/>
              <a:t>Programa Sectorial de Educación 2013-2018</a:t>
            </a:r>
            <a:r>
              <a:rPr lang="es-MX" sz="2000" dirty="0"/>
              <a:t>, que de acuerdo a su </a:t>
            </a:r>
            <a:r>
              <a:rPr lang="es-MX" sz="2000" i="1" dirty="0"/>
              <a:t>objetivo 4 se contempla fortalecer la práctica de actividades físicas y deportivas como un componente de la educación </a:t>
            </a:r>
            <a:r>
              <a:rPr lang="es-MX" sz="2000" i="1" dirty="0" smtClean="0"/>
              <a:t>integral</a:t>
            </a:r>
            <a:r>
              <a:rPr lang="es-MX" sz="2000" dirty="0" smtClean="0"/>
              <a:t>.</a:t>
            </a:r>
          </a:p>
          <a:p>
            <a:pPr algn="just"/>
            <a:endParaRPr lang="es-MX" sz="2000" dirty="0"/>
          </a:p>
          <a:p>
            <a:pPr algn="just"/>
            <a:r>
              <a:rPr lang="es-MX" sz="2000" b="1" dirty="0" smtClean="0"/>
              <a:t>De </a:t>
            </a:r>
            <a:r>
              <a:rPr lang="es-MX" sz="2000" b="1" dirty="0"/>
              <a:t>igual forma se contempla la necesidad de superar obstáculos que limitan la iniciación y el desarrollo del deporte en las escuelas.</a:t>
            </a:r>
          </a:p>
        </p:txBody>
      </p:sp>
    </p:spTree>
    <p:extLst>
      <p:ext uri="{BB962C8B-B14F-4D97-AF65-F5344CB8AC3E}">
        <p14:creationId xmlns:p14="http://schemas.microsoft.com/office/powerpoint/2010/main" val="53460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6457950" y="6551088"/>
            <a:ext cx="2057400" cy="365125"/>
          </a:xfrm>
        </p:spPr>
        <p:txBody>
          <a:bodyPr/>
          <a:lstStyle/>
          <a:p>
            <a:fld id="{8758F87F-1493-475B-A1EB-1E1BFF7DC795}" type="slidenum">
              <a:rPr lang="es-MX" b="1" smtClean="0">
                <a:solidFill>
                  <a:schemeClr val="tx1"/>
                </a:solidFill>
              </a:rPr>
              <a:t>4</a:t>
            </a:fld>
            <a:endParaRPr lang="es-MX" b="1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48"/>
          <a:stretch/>
        </p:blipFill>
        <p:spPr>
          <a:xfrm>
            <a:off x="110066" y="6273798"/>
            <a:ext cx="518584" cy="541867"/>
          </a:xfrm>
          <a:prstGeom prst="rect">
            <a:avLst/>
          </a:prstGeom>
          <a:effectLst>
            <a:glow rad="76200">
              <a:schemeClr val="bg1">
                <a:alpha val="72000"/>
              </a:schemeClr>
            </a:glow>
          </a:effectLst>
        </p:spPr>
      </p:pic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617752" y="577982"/>
            <a:ext cx="7397750" cy="286802"/>
          </a:xfrm>
        </p:spPr>
        <p:txBody>
          <a:bodyPr>
            <a:noAutofit/>
          </a:bodyPr>
          <a:lstStyle/>
          <a:p>
            <a:r>
              <a:rPr lang="es-MX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Programa Cultura Física y Deporte 2014-2018.</a:t>
            </a:r>
            <a:endParaRPr lang="es-MX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135873" y="1203253"/>
            <a:ext cx="6458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dirty="0" smtClean="0"/>
              <a:t>Objetivo </a:t>
            </a:r>
            <a:r>
              <a:rPr lang="es-MX" sz="2400" dirty="0"/>
              <a:t>1</a:t>
            </a:r>
            <a:r>
              <a:rPr lang="es-MX" sz="2400" dirty="0" smtClean="0"/>
              <a:t>. Aumentar </a:t>
            </a:r>
            <a:r>
              <a:rPr lang="es-MX" sz="2400" dirty="0"/>
              <a:t>la práctica del “</a:t>
            </a:r>
            <a:r>
              <a:rPr lang="es-MX" sz="2400" b="1" dirty="0"/>
              <a:t>deporte social</a:t>
            </a:r>
            <a:r>
              <a:rPr lang="es-MX" sz="2400" dirty="0"/>
              <a:t>” para mejorar el bienestar de la población.</a:t>
            </a:r>
          </a:p>
        </p:txBody>
      </p:sp>
      <p:pic>
        <p:nvPicPr>
          <p:cNvPr id="8" name="Picture 2" descr="http://www.who.int/entity/dietphysicalactivity/boy-playing%20football-WH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821" y="1365076"/>
            <a:ext cx="930875" cy="1400968"/>
          </a:xfrm>
          <a:prstGeom prst="rect">
            <a:avLst/>
          </a:prstGeom>
          <a:noFill/>
        </p:spPr>
      </p:pic>
      <p:sp>
        <p:nvSpPr>
          <p:cNvPr id="9" name="14 Flecha doblada"/>
          <p:cNvSpPr/>
          <p:nvPr/>
        </p:nvSpPr>
        <p:spPr>
          <a:xfrm rot="5400000">
            <a:off x="1652858" y="2193777"/>
            <a:ext cx="966030" cy="816834"/>
          </a:xfrm>
          <a:prstGeom prst="ben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black"/>
              </a:solidFill>
            </a:endParaRPr>
          </a:p>
        </p:txBody>
      </p:sp>
      <p:sp>
        <p:nvSpPr>
          <p:cNvPr id="12" name="19 Flecha doblada"/>
          <p:cNvSpPr/>
          <p:nvPr/>
        </p:nvSpPr>
        <p:spPr>
          <a:xfrm rot="5400000">
            <a:off x="2717265" y="4040781"/>
            <a:ext cx="966030" cy="816834"/>
          </a:xfrm>
          <a:prstGeom prst="ben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black"/>
              </a:solidFill>
            </a:endParaRPr>
          </a:p>
        </p:txBody>
      </p:sp>
      <p:pic>
        <p:nvPicPr>
          <p:cNvPr id="13" name="Picture 3" descr="C:\Users\mgaytan\AppData\Local\Microsoft\Windows\Temporary Internet Files\Content.Outlook\H0LZC0GL\DSC0756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11" y="3195740"/>
            <a:ext cx="2019288" cy="1514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7"/>
          <p:cNvPicPr>
            <a:picLocks noChangeAspect="1"/>
          </p:cNvPicPr>
          <p:nvPr/>
        </p:nvPicPr>
        <p:blipFill rotWithShape="1">
          <a:blip r:embed="rId7" cstate="print"/>
          <a:srcRect l="38464" t="27754" r="30645" b="37794"/>
          <a:stretch/>
        </p:blipFill>
        <p:spPr>
          <a:xfrm>
            <a:off x="1645476" y="5070863"/>
            <a:ext cx="2077940" cy="1302963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17 Rectángulo"/>
          <p:cNvSpPr/>
          <p:nvPr/>
        </p:nvSpPr>
        <p:spPr>
          <a:xfrm>
            <a:off x="4636595" y="2380134"/>
            <a:ext cx="387875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b="1" dirty="0" smtClean="0">
                <a:solidFill>
                  <a:prstClr val="black"/>
                </a:solidFill>
                <a:cs typeface="Arial" pitchFamily="34" charset="0"/>
              </a:rPr>
              <a:t>Promueve, fomenta y estimula </a:t>
            </a:r>
            <a:r>
              <a:rPr lang="es-ES" sz="2000" dirty="0" smtClean="0">
                <a:solidFill>
                  <a:prstClr val="black"/>
                </a:solidFill>
                <a:cs typeface="Arial" pitchFamily="34" charset="0"/>
              </a:rPr>
              <a:t>que todas las personas, sin distinción de género, edad, discapacidad, condición social, religión, opiniones, preferencias o estado civil, </a:t>
            </a:r>
            <a:r>
              <a:rPr lang="es-ES" sz="2000" b="1" dirty="0" smtClean="0">
                <a:solidFill>
                  <a:prstClr val="black"/>
                </a:solidFill>
                <a:cs typeface="Arial" pitchFamily="34" charset="0"/>
              </a:rPr>
              <a:t>tengan</a:t>
            </a:r>
            <a:r>
              <a:rPr lang="es-ES" sz="2000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s-ES" sz="2000" b="1" dirty="0" smtClean="0">
                <a:solidFill>
                  <a:prstClr val="black"/>
                </a:solidFill>
                <a:cs typeface="Arial" pitchFamily="34" charset="0"/>
              </a:rPr>
              <a:t>igualdad</a:t>
            </a:r>
            <a:r>
              <a:rPr lang="es-ES" sz="2000" dirty="0" smtClean="0">
                <a:solidFill>
                  <a:prstClr val="black"/>
                </a:solidFill>
                <a:cs typeface="Arial" pitchFamily="34" charset="0"/>
              </a:rPr>
              <a:t> de participación en </a:t>
            </a:r>
            <a:r>
              <a:rPr lang="es-ES" sz="2000" b="1" dirty="0" smtClean="0">
                <a:solidFill>
                  <a:prstClr val="black"/>
                </a:solidFill>
                <a:cs typeface="Arial" pitchFamily="34" charset="0"/>
              </a:rPr>
              <a:t>actividades deportivas</a:t>
            </a:r>
            <a:r>
              <a:rPr lang="es-ES" sz="2000" dirty="0" smtClean="0">
                <a:solidFill>
                  <a:prstClr val="black"/>
                </a:solidFill>
                <a:cs typeface="Arial" pitchFamily="34" charset="0"/>
              </a:rPr>
              <a:t> con finalidades </a:t>
            </a:r>
            <a:r>
              <a:rPr lang="es-ES" sz="2000" b="1" dirty="0" smtClean="0">
                <a:solidFill>
                  <a:prstClr val="black"/>
                </a:solidFill>
                <a:cs typeface="Arial" pitchFamily="34" charset="0"/>
              </a:rPr>
              <a:t>recreativas, educativas y de salud.</a:t>
            </a:r>
            <a:endParaRPr lang="es-MX" sz="2000" b="1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6" name="1 CuadroTexto"/>
          <p:cNvSpPr txBox="1"/>
          <p:nvPr/>
        </p:nvSpPr>
        <p:spPr>
          <a:xfrm>
            <a:off x="5143223" y="5727495"/>
            <a:ext cx="3076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Ley General de Cultura Física y Deporte</a:t>
            </a:r>
            <a:endParaRPr lang="es-MX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11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6457950" y="6551088"/>
            <a:ext cx="2057400" cy="365125"/>
          </a:xfrm>
        </p:spPr>
        <p:txBody>
          <a:bodyPr/>
          <a:lstStyle/>
          <a:p>
            <a:fld id="{8758F87F-1493-475B-A1EB-1E1BFF7DC795}" type="slidenum">
              <a:rPr lang="es-MX" b="1" smtClean="0">
                <a:solidFill>
                  <a:schemeClr val="tx1"/>
                </a:solidFill>
              </a:rPr>
              <a:t>5</a:t>
            </a:fld>
            <a:endParaRPr lang="es-MX" b="1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48"/>
          <a:stretch/>
        </p:blipFill>
        <p:spPr>
          <a:xfrm>
            <a:off x="110066" y="6273798"/>
            <a:ext cx="518584" cy="541867"/>
          </a:xfrm>
          <a:prstGeom prst="rect">
            <a:avLst/>
          </a:prstGeom>
          <a:effectLst>
            <a:glow rad="76200">
              <a:schemeClr val="bg1">
                <a:alpha val="72000"/>
              </a:schemeClr>
            </a:glow>
          </a:effectLst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227570" y="721716"/>
            <a:ext cx="8328454" cy="286802"/>
          </a:xfrm>
        </p:spPr>
        <p:txBody>
          <a:bodyPr>
            <a:noAutofit/>
          </a:bodyPr>
          <a:lstStyle/>
          <a:p>
            <a:r>
              <a:rPr lang="es-MX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Reglas de Operación del Programa Cultura Física y Deporte.</a:t>
            </a:r>
            <a:endParaRPr lang="es-MX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28650" y="1285808"/>
            <a:ext cx="7757469" cy="206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419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Beneficiar a la </a:t>
            </a:r>
            <a:r>
              <a:rPr lang="es-419" sz="20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Población Mexicana de 6 años y más</a:t>
            </a:r>
            <a:r>
              <a:rPr lang="es-419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a través de los </a:t>
            </a:r>
            <a:r>
              <a:rPr lang="es-419" sz="2000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Órganos de Cultura Física y Deporte, Asociaciones Deportivas Nacionales y Organismos Afines</a:t>
            </a:r>
            <a:r>
              <a:rPr lang="es-419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propiciando la </a:t>
            </a:r>
            <a:r>
              <a:rPr lang="es-419" sz="20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práctica habitual de la actividad física, del </a:t>
            </a:r>
            <a:r>
              <a:rPr lang="es-MX" sz="20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s-419" sz="20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eporte </a:t>
            </a:r>
            <a:r>
              <a:rPr lang="es-MX" sz="20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s-419" sz="20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ocial </a:t>
            </a:r>
            <a:r>
              <a:rPr lang="es-419" sz="20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y de </a:t>
            </a:r>
            <a:r>
              <a:rPr lang="es-MX" sz="20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s-419" sz="20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epresentación</a:t>
            </a:r>
            <a:r>
              <a:rPr lang="es-419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con personal capacitado y/o certificado, en instalaciones deportivas y/o espacios adecuados para el </a:t>
            </a:r>
            <a:r>
              <a:rPr lang="es-419" sz="20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desarrollo de la Cultura Física y el Deporte</a:t>
            </a:r>
            <a:r>
              <a:rPr lang="es-419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sin discriminación.  </a:t>
            </a:r>
            <a:endParaRPr lang="es-MX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137082694"/>
              </p:ext>
            </p:extLst>
          </p:nvPr>
        </p:nvGraphicFramePr>
        <p:xfrm>
          <a:off x="411893" y="3156320"/>
          <a:ext cx="8144132" cy="3133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87063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6457950" y="6551088"/>
            <a:ext cx="2057400" cy="365125"/>
          </a:xfrm>
        </p:spPr>
        <p:txBody>
          <a:bodyPr/>
          <a:lstStyle/>
          <a:p>
            <a:fld id="{8758F87F-1493-475B-A1EB-1E1BFF7DC795}" type="slidenum">
              <a:rPr lang="es-MX" b="1" smtClean="0">
                <a:solidFill>
                  <a:schemeClr val="tx1"/>
                </a:solidFill>
              </a:rPr>
              <a:t>6</a:t>
            </a:fld>
            <a:endParaRPr lang="es-MX" b="1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48"/>
          <a:stretch/>
        </p:blipFill>
        <p:spPr>
          <a:xfrm>
            <a:off x="110066" y="6273798"/>
            <a:ext cx="518584" cy="541867"/>
          </a:xfrm>
          <a:prstGeom prst="rect">
            <a:avLst/>
          </a:prstGeom>
          <a:effectLst>
            <a:glow rad="76200">
              <a:schemeClr val="bg1">
                <a:alpha val="72000"/>
              </a:schemeClr>
            </a:glow>
          </a:effectLst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284820" y="721090"/>
            <a:ext cx="8486318" cy="286802"/>
          </a:xfrm>
        </p:spPr>
        <p:txBody>
          <a:bodyPr>
            <a:noAutofit/>
          </a:bodyPr>
          <a:lstStyle/>
          <a:p>
            <a:r>
              <a:rPr lang="es-MX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Reglas de Operación del Programa Cultura Física y Deporte.</a:t>
            </a:r>
            <a:endParaRPr lang="es-MX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28650" y="1445632"/>
            <a:ext cx="779865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2880" algn="just">
              <a:spcAft>
                <a:spcPts val="0"/>
              </a:spcAft>
            </a:pPr>
            <a:r>
              <a:rPr lang="es-419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Cobertura</a:t>
            </a:r>
            <a:endParaRPr lang="es-MX" b="1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182880" algn="just">
              <a:spcAft>
                <a:spcPts val="0"/>
              </a:spcAft>
            </a:pPr>
            <a:endParaRPr lang="es-MX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182880" algn="just">
              <a:spcAft>
                <a:spcPts val="0"/>
              </a:spcAft>
            </a:pPr>
            <a:r>
              <a:rPr lang="es-MX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El Programa tiene cobertura a nivel nacional en los </a:t>
            </a:r>
            <a:r>
              <a:rPr lang="es-419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31 </a:t>
            </a:r>
            <a:r>
              <a:rPr lang="es-MX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estados de la República mexicana </a:t>
            </a:r>
            <a:r>
              <a:rPr lang="es-419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y</a:t>
            </a:r>
            <a:r>
              <a:rPr lang="es-MX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la Ciudad de México</a:t>
            </a:r>
            <a:r>
              <a:rPr lang="es-MX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</a:p>
          <a:p>
            <a:pPr indent="182880" algn="just">
              <a:spcAft>
                <a:spcPts val="0"/>
              </a:spcAft>
            </a:pPr>
            <a:endParaRPr lang="es-MX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182880" algn="just">
              <a:spcAft>
                <a:spcPts val="0"/>
              </a:spcAft>
            </a:pPr>
            <a:r>
              <a:rPr lang="es-419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Población objetivo</a:t>
            </a:r>
            <a:endParaRPr lang="es-MX" b="1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182880" algn="just">
              <a:spcAft>
                <a:spcPts val="0"/>
              </a:spcAft>
            </a:pPr>
            <a:endParaRPr lang="es-MX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182880" algn="just">
              <a:spcAft>
                <a:spcPts val="0"/>
              </a:spcAft>
            </a:pPr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Son consideradas las personas físicas (entrenadores/as, atletas del deporte convencional </a:t>
            </a:r>
            <a:r>
              <a:rPr lang="es-MX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y del deporte adaptado</a:t>
            </a:r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), y  morales (Entidades Federativas, Órganos de Cultura Física y Deporte, dependencias y entidades de la Administración Pública </a:t>
            </a:r>
            <a:r>
              <a:rPr lang="es-ES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Federal, municipal y en cada demarcación territorial para el caso de la Ciudad de México, Fideicomisos</a:t>
            </a:r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Asociaciones Deportivas Nacionales, Organismos Afines, Instancias de educación), dedicados al fomento, la promoción y/o el impulso de la Cultura Física y el Deporte que cumplan con los requisitos que se establecen en </a:t>
            </a:r>
            <a:r>
              <a:rPr lang="es-ES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Reglas de Operación.</a:t>
            </a:r>
            <a:endParaRPr lang="es-MX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6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6457950" y="6551088"/>
            <a:ext cx="2057400" cy="365125"/>
          </a:xfrm>
        </p:spPr>
        <p:txBody>
          <a:bodyPr/>
          <a:lstStyle/>
          <a:p>
            <a:fld id="{8758F87F-1493-475B-A1EB-1E1BFF7DC795}" type="slidenum">
              <a:rPr lang="es-MX" b="1" smtClean="0">
                <a:solidFill>
                  <a:schemeClr val="tx1"/>
                </a:solidFill>
              </a:rPr>
              <a:t>7</a:t>
            </a:fld>
            <a:endParaRPr lang="es-MX" b="1" dirty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48"/>
          <a:stretch/>
        </p:blipFill>
        <p:spPr>
          <a:xfrm>
            <a:off x="110066" y="6273798"/>
            <a:ext cx="518584" cy="541867"/>
          </a:xfrm>
          <a:prstGeom prst="rect">
            <a:avLst/>
          </a:prstGeom>
          <a:effectLst>
            <a:glow rad="76200">
              <a:schemeClr val="bg1">
                <a:alpha val="72000"/>
              </a:schemeClr>
            </a:glow>
          </a:effectLst>
        </p:spPr>
      </p:pic>
      <p:graphicFrame>
        <p:nvGraphicFramePr>
          <p:cNvPr id="18" name="6 Diagrama"/>
          <p:cNvGraphicFramePr/>
          <p:nvPr>
            <p:extLst>
              <p:ext uri="{D42A27DB-BD31-4B8C-83A1-F6EECF244321}">
                <p14:modId xmlns:p14="http://schemas.microsoft.com/office/powerpoint/2010/main" val="1652926437"/>
              </p:ext>
            </p:extLst>
          </p:nvPr>
        </p:nvGraphicFramePr>
        <p:xfrm>
          <a:off x="2084173" y="227844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19" name="7 Grupo"/>
          <p:cNvGrpSpPr/>
          <p:nvPr/>
        </p:nvGrpSpPr>
        <p:grpSpPr>
          <a:xfrm>
            <a:off x="263611" y="4968540"/>
            <a:ext cx="2815826" cy="1149748"/>
            <a:chOff x="3240029" y="1457125"/>
            <a:chExt cx="2815826" cy="1149748"/>
          </a:xfrm>
        </p:grpSpPr>
        <p:sp>
          <p:nvSpPr>
            <p:cNvPr id="20" name="8 Rectángulo"/>
            <p:cNvSpPr/>
            <p:nvPr/>
          </p:nvSpPr>
          <p:spPr>
            <a:xfrm>
              <a:off x="4148151" y="1457125"/>
              <a:ext cx="1724622" cy="114974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9 Rectángulo"/>
            <p:cNvSpPr/>
            <p:nvPr/>
          </p:nvSpPr>
          <p:spPr>
            <a:xfrm>
              <a:off x="3240029" y="1457125"/>
              <a:ext cx="2815826" cy="11497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114300" lvl="1" indent="-114300" algn="r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MX" sz="1400" kern="1200" dirty="0" smtClean="0">
                  <a:cs typeface="Arial" pitchFamily="34" charset="0"/>
                </a:rPr>
                <a:t>Centros de Convivencia Deportiva Escolar y Municipal</a:t>
              </a:r>
              <a:endParaRPr lang="es-MX" sz="1400" kern="1200" dirty="0">
                <a:cs typeface="Arial" pitchFamily="34" charset="0"/>
              </a:endParaRPr>
            </a:p>
            <a:p>
              <a:pPr marL="114300" lvl="1" indent="-114300" algn="r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MX" sz="1400" kern="1200" dirty="0" smtClean="0">
                  <a:cs typeface="Arial" pitchFamily="34" charset="0"/>
                </a:rPr>
                <a:t>Inclusión al Deporte de Iniciación Formación y Competencia</a:t>
              </a:r>
              <a:endParaRPr lang="es-MX" sz="1400" kern="1200" dirty="0">
                <a:cs typeface="Arial" pitchFamily="34" charset="0"/>
              </a:endParaRPr>
            </a:p>
          </p:txBody>
        </p:sp>
      </p:grpSp>
      <p:grpSp>
        <p:nvGrpSpPr>
          <p:cNvPr id="22" name="10 Grupo"/>
          <p:cNvGrpSpPr/>
          <p:nvPr/>
        </p:nvGrpSpPr>
        <p:grpSpPr>
          <a:xfrm>
            <a:off x="4269862" y="2584637"/>
            <a:ext cx="4174679" cy="2300686"/>
            <a:chOff x="3757976" y="1762342"/>
            <a:chExt cx="4174679" cy="2300686"/>
          </a:xfrm>
        </p:grpSpPr>
        <p:sp>
          <p:nvSpPr>
            <p:cNvPr id="23" name="11 Rectángulo"/>
            <p:cNvSpPr/>
            <p:nvPr/>
          </p:nvSpPr>
          <p:spPr>
            <a:xfrm>
              <a:off x="3757976" y="2913280"/>
              <a:ext cx="1724622" cy="114974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12 Rectángulo"/>
            <p:cNvSpPr/>
            <p:nvPr/>
          </p:nvSpPr>
          <p:spPr>
            <a:xfrm>
              <a:off x="5343937" y="1762342"/>
              <a:ext cx="2588718" cy="11497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114300" lvl="1" indent="-114300" algn="l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MX" sz="1400" kern="1200" dirty="0" smtClean="0">
                  <a:cs typeface="Arial" pitchFamily="34" charset="0"/>
                </a:rPr>
                <a:t>Olimpiada y Paralimpiada Nacional</a:t>
              </a:r>
              <a:endParaRPr lang="es-MX" sz="1400" kern="1200" dirty="0">
                <a:cs typeface="Arial" pitchFamily="34" charset="0"/>
              </a:endParaRPr>
            </a:p>
            <a:p>
              <a:pPr marL="114300" lvl="1" indent="-114300" algn="l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MX" sz="1400" kern="1200" dirty="0" smtClean="0">
                  <a:cs typeface="Arial" pitchFamily="34" charset="0"/>
                </a:rPr>
                <a:t>Juegos Deportivos Nacionales </a:t>
              </a:r>
              <a:endParaRPr lang="es-MX" sz="1400" kern="1200" dirty="0">
                <a:cs typeface="Arial" pitchFamily="34" charset="0"/>
              </a:endParaRPr>
            </a:p>
          </p:txBody>
        </p:sp>
      </p:grpSp>
      <p:grpSp>
        <p:nvGrpSpPr>
          <p:cNvPr id="25" name="13 Grupo"/>
          <p:cNvGrpSpPr/>
          <p:nvPr/>
        </p:nvGrpSpPr>
        <p:grpSpPr>
          <a:xfrm>
            <a:off x="7220405" y="5037723"/>
            <a:ext cx="1724622" cy="1149748"/>
            <a:chOff x="3757976" y="970"/>
            <a:chExt cx="1724622" cy="1149748"/>
          </a:xfrm>
        </p:grpSpPr>
        <p:sp>
          <p:nvSpPr>
            <p:cNvPr id="26" name="14 Rectángulo"/>
            <p:cNvSpPr/>
            <p:nvPr/>
          </p:nvSpPr>
          <p:spPr>
            <a:xfrm>
              <a:off x="3757976" y="970"/>
              <a:ext cx="1724622" cy="114974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15 Rectángulo"/>
            <p:cNvSpPr/>
            <p:nvPr/>
          </p:nvSpPr>
          <p:spPr>
            <a:xfrm>
              <a:off x="3757976" y="970"/>
              <a:ext cx="1724622" cy="11497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114300" lvl="1" indent="-114300" algn="l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MX" sz="1400" dirty="0" smtClean="0">
                  <a:cs typeface="Arial" pitchFamily="34" charset="0"/>
                </a:rPr>
                <a:t>Muévete (laboral, escolar y comunidad)</a:t>
              </a:r>
              <a:endParaRPr lang="es-MX" sz="1400" kern="1200" dirty="0">
                <a:cs typeface="Arial" pitchFamily="34" charset="0"/>
              </a:endParaRPr>
            </a:p>
          </p:txBody>
        </p:sp>
      </p:grpSp>
      <p:sp>
        <p:nvSpPr>
          <p:cNvPr id="28" name="Rectángulo 27"/>
          <p:cNvSpPr/>
          <p:nvPr/>
        </p:nvSpPr>
        <p:spPr>
          <a:xfrm>
            <a:off x="628650" y="482053"/>
            <a:ext cx="27219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Cultura Física </a:t>
            </a:r>
            <a:r>
              <a:rPr lang="es-MX" sz="32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s-MX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28650" y="1017151"/>
            <a:ext cx="80293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2880" algn="just">
              <a:spcAft>
                <a:spcPts val="0"/>
              </a:spcAft>
            </a:pPr>
            <a:r>
              <a:rPr lang="es-419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Promover</a:t>
            </a:r>
            <a:r>
              <a:rPr lang="es-419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 la cultura física otorgando apoyos económicos a los Órganos de Cultura Física y Deporte y Organismos Afines, que impulsen la </a:t>
            </a:r>
            <a:r>
              <a:rPr lang="es-419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masificación de actividades físicas, recreativas y deportivas, de manera habitual y sistemática.  </a:t>
            </a:r>
            <a:endParaRPr lang="es-MX" sz="2000" b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79779" y="2497451"/>
            <a:ext cx="258348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400" b="1" cap="none" spc="0" dirty="0" smtClean="0">
                <a:ln/>
                <a:solidFill>
                  <a:schemeClr val="accent4"/>
                </a:solidFill>
                <a:effectLst/>
              </a:rPr>
              <a:t>Sinergia</a:t>
            </a:r>
            <a:endParaRPr lang="es-ES" sz="4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69342" y="3134220"/>
            <a:ext cx="2385333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Programas Federales</a:t>
            </a:r>
          </a:p>
          <a:p>
            <a:r>
              <a:rPr lang="es-MX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3 Órganos de Gobierno</a:t>
            </a:r>
          </a:p>
          <a:p>
            <a:r>
              <a:rPr lang="es-MX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Asociaciones Civiles </a:t>
            </a:r>
          </a:p>
          <a:p>
            <a:r>
              <a:rPr lang="es-MX" sz="14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(Cultura </a:t>
            </a:r>
            <a:r>
              <a:rPr lang="es-MX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F</a:t>
            </a:r>
            <a:r>
              <a:rPr lang="es-MX" sz="14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ísica y el Deporte)</a:t>
            </a:r>
            <a:r>
              <a:rPr lang="es-419" sz="14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endParaRPr lang="es-MX" sz="1400" dirty="0"/>
          </a:p>
        </p:txBody>
      </p:sp>
    </p:spTree>
    <p:extLst>
      <p:ext uri="{BB962C8B-B14F-4D97-AF65-F5344CB8AC3E}">
        <p14:creationId xmlns:p14="http://schemas.microsoft.com/office/powerpoint/2010/main" val="371570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6457950" y="6551088"/>
            <a:ext cx="2057400" cy="365125"/>
          </a:xfrm>
        </p:spPr>
        <p:txBody>
          <a:bodyPr/>
          <a:lstStyle/>
          <a:p>
            <a:fld id="{8758F87F-1493-475B-A1EB-1E1BFF7DC795}" type="slidenum">
              <a:rPr lang="es-MX" b="1" smtClean="0">
                <a:solidFill>
                  <a:schemeClr val="tx1"/>
                </a:solidFill>
              </a:rPr>
              <a:t>8</a:t>
            </a:fld>
            <a:endParaRPr lang="es-MX" b="1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48"/>
          <a:stretch/>
        </p:blipFill>
        <p:spPr>
          <a:xfrm>
            <a:off x="110066" y="6273798"/>
            <a:ext cx="518584" cy="541867"/>
          </a:xfrm>
          <a:prstGeom prst="rect">
            <a:avLst/>
          </a:prstGeom>
          <a:effectLst>
            <a:glow rad="76200">
              <a:schemeClr val="bg1">
                <a:alpha val="72000"/>
              </a:schemeClr>
            </a:glow>
          </a:effectLst>
        </p:spPr>
      </p:pic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628650" y="596482"/>
            <a:ext cx="7395004" cy="731458"/>
          </a:xfrm>
          <a:solidFill>
            <a:schemeClr val="bg1"/>
          </a:solidFill>
          <a:effectLst>
            <a:glow rad="127000">
              <a:schemeClr val="bg1">
                <a:alpha val="81000"/>
              </a:schemeClr>
            </a:glow>
            <a:outerShdw blurRad="50800" dist="50800" dir="5400000" algn="ctr" rotWithShape="0">
              <a:schemeClr val="bg1"/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es-MX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Línea de acción de Centros del Deporte </a:t>
            </a:r>
            <a:br>
              <a:rPr lang="es-MX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s-MX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Escolar y Municipal (CEDEM)</a:t>
            </a:r>
            <a:endParaRPr lang="es-MX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700217" y="1694445"/>
            <a:ext cx="7677664" cy="1938992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glow rad="127000">
              <a:schemeClr val="bg1">
                <a:alpha val="73000"/>
              </a:schemeClr>
            </a:glow>
          </a:effectLst>
        </p:spPr>
        <p:txBody>
          <a:bodyPr wrap="square">
            <a:spAutoFit/>
          </a:bodyPr>
          <a:lstStyle/>
          <a:p>
            <a:pPr algn="just"/>
            <a:r>
              <a:rPr lang="es-MX" sz="2000" dirty="0" smtClean="0"/>
              <a:t>Fomentar </a:t>
            </a:r>
            <a:r>
              <a:rPr lang="es-MX" sz="2000" dirty="0"/>
              <a:t>la </a:t>
            </a:r>
            <a:r>
              <a:rPr lang="es-MX" sz="2000" b="1" dirty="0"/>
              <a:t>convivencia, iniciación y formación deportiva</a:t>
            </a:r>
            <a:r>
              <a:rPr lang="es-MX" sz="2000" dirty="0"/>
              <a:t> a través de la práctica del deporte social de </a:t>
            </a:r>
            <a:r>
              <a:rPr lang="es-MX" sz="2000" b="1" dirty="0"/>
              <a:t>manera masiva, organizada, sistemática e incluyente,</a:t>
            </a:r>
            <a:r>
              <a:rPr lang="es-MX" sz="2000" dirty="0"/>
              <a:t> que impulsen el uso positivo del tiempo libre y la </a:t>
            </a:r>
            <a:r>
              <a:rPr lang="es-MX" sz="2000" b="1" dirty="0"/>
              <a:t>detección de habilidades deportivas,</a:t>
            </a:r>
            <a:r>
              <a:rPr lang="es-MX" sz="2000" dirty="0"/>
              <a:t> aprovechando la infraestructura existente y </a:t>
            </a:r>
            <a:r>
              <a:rPr lang="es-MX" sz="2000" b="1" dirty="0"/>
              <a:t>personal capacitado,</a:t>
            </a:r>
            <a:r>
              <a:rPr lang="es-MX" sz="2000" dirty="0"/>
              <a:t> que contribuya a la disminución del sedentarismo, conductas antisociales y de riesgo</a:t>
            </a:r>
          </a:p>
        </p:txBody>
      </p:sp>
      <p:pic>
        <p:nvPicPr>
          <p:cNvPr id="9" name="Picture 2" descr="G:\Fotos BCSUR\SL373045.JPG"/>
          <p:cNvPicPr>
            <a:picLocks noChangeAspect="1" noChangeArrowheads="1"/>
          </p:cNvPicPr>
          <p:nvPr/>
        </p:nvPicPr>
        <p:blipFill>
          <a:blip r:embed="rId5" cstate="print">
            <a:lum bright="-4000" contrast="3000"/>
          </a:blip>
          <a:srcRect/>
          <a:stretch>
            <a:fillRect/>
          </a:stretch>
        </p:blipFill>
        <p:spPr bwMode="auto">
          <a:xfrm>
            <a:off x="4698355" y="4059202"/>
            <a:ext cx="3403859" cy="1938990"/>
          </a:xfrm>
          <a:prstGeom prst="rect">
            <a:avLst/>
          </a:prstGeom>
          <a:noFill/>
        </p:spPr>
      </p:pic>
      <p:pic>
        <p:nvPicPr>
          <p:cNvPr id="10" name="Picture 2" descr="C:\Users\malvarado\Pictures\2011\Fotos 2011\BCSUR\SL374019.JPG"/>
          <p:cNvPicPr>
            <a:picLocks noChangeAspect="1" noChangeArrowheads="1"/>
          </p:cNvPicPr>
          <p:nvPr/>
        </p:nvPicPr>
        <p:blipFill>
          <a:blip r:embed="rId6" cstate="print">
            <a:lum bright="-14000" contrast="-18000"/>
          </a:blip>
          <a:srcRect/>
          <a:stretch>
            <a:fillRect/>
          </a:stretch>
        </p:blipFill>
        <p:spPr bwMode="auto">
          <a:xfrm>
            <a:off x="1247486" y="3999943"/>
            <a:ext cx="2854957" cy="1998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856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6457950" y="6551088"/>
            <a:ext cx="2057400" cy="365125"/>
          </a:xfrm>
        </p:spPr>
        <p:txBody>
          <a:bodyPr/>
          <a:lstStyle/>
          <a:p>
            <a:fld id="{8758F87F-1493-475B-A1EB-1E1BFF7DC795}" type="slidenum">
              <a:rPr lang="es-MX" b="1" smtClean="0">
                <a:solidFill>
                  <a:schemeClr val="tx1"/>
                </a:solidFill>
              </a:rPr>
              <a:t>9</a:t>
            </a:fld>
            <a:endParaRPr lang="es-MX" b="1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48"/>
          <a:stretch/>
        </p:blipFill>
        <p:spPr>
          <a:xfrm>
            <a:off x="110066" y="6273798"/>
            <a:ext cx="518584" cy="541867"/>
          </a:xfrm>
          <a:prstGeom prst="rect">
            <a:avLst/>
          </a:prstGeom>
          <a:effectLst>
            <a:glow rad="76200">
              <a:schemeClr val="bg1">
                <a:alpha val="72000"/>
              </a:schemeClr>
            </a:glow>
          </a:effectLst>
        </p:spPr>
      </p:pic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4179003482"/>
              </p:ext>
            </p:extLst>
          </p:nvPr>
        </p:nvGraphicFramePr>
        <p:xfrm>
          <a:off x="1541103" y="1814157"/>
          <a:ext cx="6963135" cy="4629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" name="Picture 6" descr="logo_conade"/>
          <p:cNvPicPr/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53" y="1187220"/>
            <a:ext cx="793750" cy="718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 descr="Logo CEDEM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03" y="2064307"/>
            <a:ext cx="1079500" cy="37592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2" name="26 CuadroTexto"/>
          <p:cNvSpPr txBox="1">
            <a:spLocks noChangeArrowheads="1"/>
          </p:cNvSpPr>
          <p:nvPr/>
        </p:nvSpPr>
        <p:spPr bwMode="auto">
          <a:xfrm>
            <a:off x="1969770" y="1120066"/>
            <a:ext cx="1873250" cy="830997"/>
          </a:xfrm>
          <a:prstGeom prst="rect">
            <a:avLst/>
          </a:prstGeom>
          <a:solidFill>
            <a:srgbClr val="008000"/>
          </a:solidFill>
          <a:ln>
            <a:noFill/>
          </a:ln>
          <a:extLst/>
        </p:spPr>
        <p:txBody>
          <a:bodyPr>
            <a:spAutoFit/>
          </a:bodyPr>
          <a:lstStyle/>
          <a:p>
            <a:pPr fontAlgn="base"/>
            <a:r>
              <a:rPr lang="es-MX" sz="1200" b="1" dirty="0">
                <a:solidFill>
                  <a:srgbClr val="FFFFFF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Programas Federales </a:t>
            </a:r>
          </a:p>
          <a:p>
            <a:pPr fontAlgn="base"/>
            <a:r>
              <a:rPr lang="es-MX" sz="1200" b="1" dirty="0" smtClean="0">
                <a:solidFill>
                  <a:srgbClr val="FFFFFF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DIF, CNS e IMSS</a:t>
            </a:r>
          </a:p>
          <a:p>
            <a:pPr fontAlgn="base"/>
            <a:r>
              <a:rPr lang="es-MX" sz="1200" b="1" dirty="0" smtClean="0">
                <a:solidFill>
                  <a:srgbClr val="FFFFFF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Asociaciones </a:t>
            </a:r>
            <a:r>
              <a:rPr lang="es-MX" sz="1200" b="1" dirty="0">
                <a:solidFill>
                  <a:srgbClr val="FFFFFF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Deportivas Nacionales </a:t>
            </a:r>
            <a:endParaRPr lang="es-MX" sz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Flecha abajo 12"/>
          <p:cNvSpPr/>
          <p:nvPr/>
        </p:nvSpPr>
        <p:spPr>
          <a:xfrm>
            <a:off x="1531948" y="2491094"/>
            <a:ext cx="266700" cy="1057275"/>
          </a:xfrm>
          <a:prstGeom prst="downArrow">
            <a:avLst/>
          </a:prstGeom>
          <a:solidFill>
            <a:srgbClr val="1F497D">
              <a:lumMod val="75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es-MX" kern="0">
              <a:solidFill>
                <a:sysClr val="window" lastClr="FFFFFF"/>
              </a:solidFill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617752" y="5123812"/>
            <a:ext cx="50770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dirty="0" smtClean="0">
                <a:solidFill>
                  <a:prstClr val="black"/>
                </a:solidFill>
                <a:latin typeface="Soberana Sans" panose="02000000000000000000" pitchFamily="50" charset="0"/>
              </a:rPr>
              <a:t>Entrenadores </a:t>
            </a:r>
            <a:r>
              <a:rPr lang="es-MX" sz="1200" dirty="0">
                <a:solidFill>
                  <a:prstClr val="black"/>
                </a:solidFill>
                <a:latin typeface="Soberana Sans" panose="02000000000000000000" pitchFamily="50" charset="0"/>
              </a:rPr>
              <a:t>de </a:t>
            </a:r>
            <a:r>
              <a:rPr lang="es-MX" sz="1200" dirty="0" smtClean="0">
                <a:solidFill>
                  <a:prstClr val="black"/>
                </a:solidFill>
                <a:latin typeface="Soberana Sans" panose="02000000000000000000" pitchFamily="50" charset="0"/>
              </a:rPr>
              <a:t>Orfanatos.</a:t>
            </a:r>
            <a:endParaRPr lang="es-MX" sz="1200" dirty="0">
              <a:solidFill>
                <a:prstClr val="black"/>
              </a:solidFill>
              <a:latin typeface="Soberana Sans" panose="020000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dirty="0" smtClean="0">
                <a:solidFill>
                  <a:prstClr val="black"/>
                </a:solidFill>
                <a:latin typeface="Soberana Sans" panose="02000000000000000000" pitchFamily="50" charset="0"/>
              </a:rPr>
              <a:t>Entrenadores </a:t>
            </a:r>
            <a:r>
              <a:rPr lang="es-MX" sz="1200" dirty="0">
                <a:solidFill>
                  <a:prstClr val="black"/>
                </a:solidFill>
                <a:latin typeface="Soberana Sans" panose="02000000000000000000" pitchFamily="50" charset="0"/>
              </a:rPr>
              <a:t>de Deporte Adaptado.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dirty="0" smtClean="0">
                <a:solidFill>
                  <a:prstClr val="black"/>
                </a:solidFill>
                <a:latin typeface="Soberana Sans" panose="02000000000000000000" pitchFamily="50" charset="0"/>
              </a:rPr>
              <a:t>Entrenadores </a:t>
            </a:r>
            <a:r>
              <a:rPr lang="es-MX" sz="1200" dirty="0">
                <a:solidFill>
                  <a:prstClr val="black"/>
                </a:solidFill>
                <a:latin typeface="Soberana Sans" panose="02000000000000000000" pitchFamily="50" charset="0"/>
              </a:rPr>
              <a:t>para jóvenes de inclusión social.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dirty="0" smtClean="0">
                <a:solidFill>
                  <a:prstClr val="black"/>
                </a:solidFill>
                <a:latin typeface="Soberana Sans" panose="02000000000000000000" pitchFamily="50" charset="0"/>
              </a:rPr>
              <a:t>Entrenadores </a:t>
            </a:r>
            <a:r>
              <a:rPr lang="es-MX" sz="1200" dirty="0">
                <a:solidFill>
                  <a:prstClr val="black"/>
                </a:solidFill>
                <a:latin typeface="Soberana Sans" panose="02000000000000000000" pitchFamily="50" charset="0"/>
              </a:rPr>
              <a:t>de Iniciación metodológica de diferentes disciplinas.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dirty="0" smtClean="0">
                <a:solidFill>
                  <a:prstClr val="black"/>
                </a:solidFill>
                <a:latin typeface="Soberana Sans" panose="02000000000000000000" pitchFamily="50" charset="0"/>
              </a:rPr>
              <a:t>Profesores </a:t>
            </a:r>
            <a:r>
              <a:rPr lang="es-MX" sz="1200" dirty="0">
                <a:solidFill>
                  <a:prstClr val="black"/>
                </a:solidFill>
                <a:latin typeface="Soberana Sans" panose="02000000000000000000" pitchFamily="50" charset="0"/>
              </a:rPr>
              <a:t>de campamentos de “Futbol por la Inclusión”.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MX" sz="1200" dirty="0">
              <a:solidFill>
                <a:prstClr val="black"/>
              </a:solidFill>
              <a:latin typeface="Soberana Sans" panose="02000000000000000000" pitchFamily="50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-60240" y="440832"/>
            <a:ext cx="80566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228600" algn="just" eaLnBrk="0" fontAlgn="base" hangingPunct="0">
              <a:spcBef>
                <a:spcPct val="0"/>
              </a:spcBef>
              <a:spcAft>
                <a:spcPts val="505"/>
              </a:spcAft>
              <a:defRPr/>
            </a:pPr>
            <a:r>
              <a:rPr lang="es-ES" sz="2400" b="1" dirty="0" smtClean="0">
                <a:solidFill>
                  <a:prstClr val="black"/>
                </a:solidFill>
              </a:rPr>
              <a:t>   Operación de la línea de acción de CEDEM</a:t>
            </a:r>
            <a:endParaRPr lang="es-MX" sz="2400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02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1412</TotalTime>
  <Words>1373</Words>
  <Application>Microsoft Office PowerPoint</Application>
  <PresentationFormat>Presentación en pantalla (4:3)</PresentationFormat>
  <Paragraphs>198</Paragraphs>
  <Slides>18</Slides>
  <Notes>17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Soberana Sans</vt:lpstr>
      <vt:lpstr>Soberana Texto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Programa Cultura Física y Deporte 2014-2018.</vt:lpstr>
      <vt:lpstr>Reglas de Operación del Programa Cultura Física y Deporte.</vt:lpstr>
      <vt:lpstr>Reglas de Operación del Programa Cultura Física y Deporte.</vt:lpstr>
      <vt:lpstr>Presentación de PowerPoint</vt:lpstr>
      <vt:lpstr>Línea de acción de Centros del Deporte  Escolar y Municipal (CEDEM)</vt:lpstr>
      <vt:lpstr>Presentación de PowerPoint</vt:lpstr>
      <vt:lpstr>Centros del Deporte Escolar y Municipal, promueve y desarrolla las siguientes estrategias: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CND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DAN GABRIEL LALU</dc:creator>
  <cp:lastModifiedBy>Prevencion</cp:lastModifiedBy>
  <cp:revision>123</cp:revision>
  <cp:lastPrinted>2016-04-05T15:17:57Z</cp:lastPrinted>
  <dcterms:created xsi:type="dcterms:W3CDTF">2015-10-05T15:40:29Z</dcterms:created>
  <dcterms:modified xsi:type="dcterms:W3CDTF">2016-12-05T00:51:26Z</dcterms:modified>
</cp:coreProperties>
</file>